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69" r:id="rId2"/>
    <p:sldId id="271" r:id="rId3"/>
    <p:sldId id="270" r:id="rId4"/>
    <p:sldId id="273" r:id="rId5"/>
    <p:sldId id="274" r:id="rId6"/>
    <p:sldId id="259" r:id="rId7"/>
    <p:sldId id="257" r:id="rId8"/>
    <p:sldId id="256" r:id="rId9"/>
    <p:sldId id="258" r:id="rId10"/>
    <p:sldId id="260" r:id="rId11"/>
    <p:sldId id="261" r:id="rId12"/>
    <p:sldId id="264" r:id="rId13"/>
    <p:sldId id="275" r:id="rId14"/>
    <p:sldId id="266" r:id="rId15"/>
    <p:sldId id="267" r:id="rId16"/>
    <p:sldId id="265" r:id="rId17"/>
    <p:sldId id="262" r:id="rId18"/>
    <p:sldId id="26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DFEF"/>
    <a:srgbClr val="C0E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222D-C825-4502-B626-73C5DB29CD3A}" type="datetimeFigureOut">
              <a:rPr lang="en-AU" smtClean="0"/>
              <a:t>28/05/2023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2456-1325-4FC0-8DBF-2B7000E477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0719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222D-C825-4502-B626-73C5DB29CD3A}" type="datetimeFigureOut">
              <a:rPr lang="en-AU" smtClean="0"/>
              <a:t>28/05/2023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2456-1325-4FC0-8DBF-2B7000E477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698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222D-C825-4502-B626-73C5DB29CD3A}" type="datetimeFigureOut">
              <a:rPr lang="en-AU" smtClean="0"/>
              <a:t>28/05/2023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2456-1325-4FC0-8DBF-2B7000E477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9368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222D-C825-4502-B626-73C5DB29CD3A}" type="datetimeFigureOut">
              <a:rPr lang="en-AU" smtClean="0"/>
              <a:t>28/05/2023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2456-1325-4FC0-8DBF-2B7000E477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6511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222D-C825-4502-B626-73C5DB29CD3A}" type="datetimeFigureOut">
              <a:rPr lang="en-AU" smtClean="0"/>
              <a:t>28/05/2023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2456-1325-4FC0-8DBF-2B7000E477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1083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222D-C825-4502-B626-73C5DB29CD3A}" type="datetimeFigureOut">
              <a:rPr lang="en-AU" smtClean="0"/>
              <a:t>28/05/2023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2456-1325-4FC0-8DBF-2B7000E477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452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222D-C825-4502-B626-73C5DB29CD3A}" type="datetimeFigureOut">
              <a:rPr lang="en-AU" smtClean="0"/>
              <a:t>28/05/2023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2456-1325-4FC0-8DBF-2B7000E477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1302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222D-C825-4502-B626-73C5DB29CD3A}" type="datetimeFigureOut">
              <a:rPr lang="en-AU" smtClean="0"/>
              <a:t>28/05/2023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2456-1325-4FC0-8DBF-2B7000E477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0893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222D-C825-4502-B626-73C5DB29CD3A}" type="datetimeFigureOut">
              <a:rPr lang="en-AU" smtClean="0"/>
              <a:t>28/05/2023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2456-1325-4FC0-8DBF-2B7000E477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085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222D-C825-4502-B626-73C5DB29CD3A}" type="datetimeFigureOut">
              <a:rPr lang="en-AU" smtClean="0"/>
              <a:t>28/05/2023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2456-1325-4FC0-8DBF-2B7000E477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4472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222D-C825-4502-B626-73C5DB29CD3A}" type="datetimeFigureOut">
              <a:rPr lang="en-AU" smtClean="0"/>
              <a:t>28/05/2023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2456-1325-4FC0-8DBF-2B7000E477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5877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222D-C825-4502-B626-73C5DB29CD3A}" type="datetimeFigureOut">
              <a:rPr lang="en-AU" smtClean="0"/>
              <a:t>28/05/2023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2456-1325-4FC0-8DBF-2B7000E477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9116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222D-C825-4502-B626-73C5DB29CD3A}" type="datetimeFigureOut">
              <a:rPr lang="en-AU" smtClean="0"/>
              <a:t>28/05/2023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2456-1325-4FC0-8DBF-2B7000E477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860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03A4222D-C825-4502-B626-73C5DB29CD3A}" type="datetimeFigureOut">
              <a:rPr lang="en-AU" smtClean="0"/>
              <a:t>28/05/2023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3B1E2456-1325-4FC0-8DBF-2B7000E477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126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3A4222D-C825-4502-B626-73C5DB29CD3A}" type="datetimeFigureOut">
              <a:rPr lang="en-AU" smtClean="0"/>
              <a:t>28/05/2023</a:t>
            </a:fld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3B1E2456-1325-4FC0-8DBF-2B7000E477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11960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F5493-7DED-4CA2-B399-FE1DCF2B50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881" y="2907008"/>
            <a:ext cx="9076238" cy="1043983"/>
          </a:xfrm>
        </p:spPr>
        <p:txBody>
          <a:bodyPr/>
          <a:lstStyle/>
          <a:p>
            <a:pPr algn="ctr"/>
            <a:r>
              <a:rPr lang="en-AU" dirty="0"/>
              <a:t>Drone Piloting Drills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E80441-1DE4-4E67-932A-88EB4CCEA9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4517" y="4040438"/>
            <a:ext cx="8322966" cy="43497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AU" sz="2800" dirty="0"/>
              <a:t>Manual and Autonomous Flight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4E9CFB-6708-4728-9053-BD8576261D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339" y="555210"/>
            <a:ext cx="5610049" cy="1941870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BCE66180-0438-4FE2-8AD0-B807DB572CA6}"/>
              </a:ext>
            </a:extLst>
          </p:cNvPr>
          <p:cNvSpPr txBox="1">
            <a:spLocks/>
          </p:cNvSpPr>
          <p:nvPr/>
        </p:nvSpPr>
        <p:spPr>
          <a:xfrm>
            <a:off x="1934517" y="5711836"/>
            <a:ext cx="8322966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2800"/>
              <a:t>Name: 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190350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E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5F60E3F2-B0C5-4C13-BBB5-B7D670B624DB}"/>
              </a:ext>
            </a:extLst>
          </p:cNvPr>
          <p:cNvGrpSpPr/>
          <p:nvPr/>
        </p:nvGrpSpPr>
        <p:grpSpPr>
          <a:xfrm>
            <a:off x="1023457" y="1070841"/>
            <a:ext cx="3343013" cy="4954552"/>
            <a:chOff x="652941" y="268446"/>
            <a:chExt cx="4325925" cy="641128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95483A-50E4-4EEF-9D55-5D069AEC9180}"/>
                </a:ext>
              </a:extLst>
            </p:cNvPr>
            <p:cNvGrpSpPr/>
            <p:nvPr/>
          </p:nvGrpSpPr>
          <p:grpSpPr>
            <a:xfrm>
              <a:off x="654341" y="268446"/>
              <a:ext cx="4324525" cy="427840"/>
              <a:chOff x="562062" y="880843"/>
              <a:chExt cx="4324525" cy="427840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4F751AB0-9BF1-4B1E-B67C-3ED9389C2FAB}"/>
                  </a:ext>
                </a:extLst>
              </p:cNvPr>
              <p:cNvSpPr/>
              <p:nvPr/>
            </p:nvSpPr>
            <p:spPr>
              <a:xfrm>
                <a:off x="562062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1F449EFC-F36C-480A-96D8-0B890221CED0}"/>
                  </a:ext>
                </a:extLst>
              </p:cNvPr>
              <p:cNvSpPr/>
              <p:nvPr/>
            </p:nvSpPr>
            <p:spPr>
              <a:xfrm>
                <a:off x="2509706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D1330BA-771B-4E79-B78F-003647BF7291}"/>
                  </a:ext>
                </a:extLst>
              </p:cNvPr>
              <p:cNvSpPr/>
              <p:nvPr/>
            </p:nvSpPr>
            <p:spPr>
              <a:xfrm>
                <a:off x="4458748" y="880843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A64E8C9-C87A-4B20-A3CE-3890B0AE8E9E}"/>
                </a:ext>
              </a:extLst>
            </p:cNvPr>
            <p:cNvGrpSpPr/>
            <p:nvPr/>
          </p:nvGrpSpPr>
          <p:grpSpPr>
            <a:xfrm>
              <a:off x="652941" y="2216089"/>
              <a:ext cx="4324525" cy="427840"/>
              <a:chOff x="562062" y="880843"/>
              <a:chExt cx="4324525" cy="427840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7C6DF0F2-6037-410A-B90C-713E74928FC4}"/>
                  </a:ext>
                </a:extLst>
              </p:cNvPr>
              <p:cNvSpPr/>
              <p:nvPr/>
            </p:nvSpPr>
            <p:spPr>
              <a:xfrm>
                <a:off x="562062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879BE9F1-067C-4D5C-A9F3-16CA2FB0A2A9}"/>
                  </a:ext>
                </a:extLst>
              </p:cNvPr>
              <p:cNvSpPr/>
              <p:nvPr/>
            </p:nvSpPr>
            <p:spPr>
              <a:xfrm>
                <a:off x="2509706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2EF1092B-2087-46B6-9119-D1895A5713A5}"/>
                  </a:ext>
                </a:extLst>
              </p:cNvPr>
              <p:cNvSpPr/>
              <p:nvPr/>
            </p:nvSpPr>
            <p:spPr>
              <a:xfrm>
                <a:off x="4458748" y="880843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939066E8-F074-4347-A180-6C3CA05C58B3}"/>
                </a:ext>
              </a:extLst>
            </p:cNvPr>
            <p:cNvGrpSpPr/>
            <p:nvPr/>
          </p:nvGrpSpPr>
          <p:grpSpPr>
            <a:xfrm>
              <a:off x="652941" y="4165132"/>
              <a:ext cx="4324525" cy="427840"/>
              <a:chOff x="562062" y="880843"/>
              <a:chExt cx="4324525" cy="427840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30061557-8470-4F8B-8955-308215FE6B55}"/>
                  </a:ext>
                </a:extLst>
              </p:cNvPr>
              <p:cNvSpPr/>
              <p:nvPr/>
            </p:nvSpPr>
            <p:spPr>
              <a:xfrm>
                <a:off x="562062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1A06DC45-98EA-4F42-9BFB-ED06E2F488EF}"/>
                  </a:ext>
                </a:extLst>
              </p:cNvPr>
              <p:cNvSpPr/>
              <p:nvPr/>
            </p:nvSpPr>
            <p:spPr>
              <a:xfrm>
                <a:off x="2509706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1C7DE66-2D5C-4A6D-9DCB-A9B09007CBC3}"/>
                  </a:ext>
                </a:extLst>
              </p:cNvPr>
              <p:cNvSpPr/>
              <p:nvPr/>
            </p:nvSpPr>
            <p:spPr>
              <a:xfrm>
                <a:off x="4458748" y="880843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pic>
          <p:nvPicPr>
            <p:cNvPr id="28" name="Graphic 27" descr="User">
              <a:extLst>
                <a:ext uri="{FF2B5EF4-FFF2-40B4-BE49-F238E27FC236}">
                  <a16:creationId xmlns:a16="http://schemas.microsoft.com/office/drawing/2014/main" id="{C51721AB-B905-4317-AEE0-C55BBB9996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388827" y="5765334"/>
              <a:ext cx="914400" cy="914400"/>
            </a:xfrm>
            <a:prstGeom prst="rect">
              <a:avLst/>
            </a:prstGeom>
          </p:spPr>
        </p:pic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D909044E-8790-4530-8012-BD1D5ABEE0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24" y="2229418"/>
            <a:ext cx="757694" cy="891474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C93754F7-7243-4043-B4E0-A91419DD3B4A}"/>
              </a:ext>
            </a:extLst>
          </p:cNvPr>
          <p:cNvSpPr txBox="1"/>
          <p:nvPr/>
        </p:nvSpPr>
        <p:spPr>
          <a:xfrm>
            <a:off x="9051097" y="408400"/>
            <a:ext cx="26118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chemeClr val="bg1"/>
                </a:solidFill>
              </a:rPr>
              <a:t>Video of Manual Flight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0D6DD5E-98B6-4158-BBCD-5045BF73673B}"/>
              </a:ext>
            </a:extLst>
          </p:cNvPr>
          <p:cNvSpPr txBox="1"/>
          <p:nvPr/>
        </p:nvSpPr>
        <p:spPr>
          <a:xfrm>
            <a:off x="5162616" y="192957"/>
            <a:ext cx="26928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chemeClr val="bg1"/>
                </a:solidFill>
              </a:rPr>
              <a:t>Code for Autonomous Flight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C52960-F3A3-496E-8318-AB11E670183B}"/>
              </a:ext>
            </a:extLst>
          </p:cNvPr>
          <p:cNvSpPr txBox="1"/>
          <p:nvPr/>
        </p:nvSpPr>
        <p:spPr>
          <a:xfrm>
            <a:off x="668375" y="48479"/>
            <a:ext cx="40510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solidFill>
                  <a:srgbClr val="0070C0"/>
                </a:solidFill>
              </a:rPr>
              <a:t>Straight Line – Sideways with Turn</a:t>
            </a:r>
          </a:p>
        </p:txBody>
      </p:sp>
    </p:spTree>
    <p:extLst>
      <p:ext uri="{BB962C8B-B14F-4D97-AF65-F5344CB8AC3E}">
        <p14:creationId xmlns:p14="http://schemas.microsoft.com/office/powerpoint/2010/main" val="115065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6 L 0.24908 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48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908 0.00162 L 5E-6 -4.44444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87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E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5F60E3F2-B0C5-4C13-BBB5-B7D670B624DB}"/>
              </a:ext>
            </a:extLst>
          </p:cNvPr>
          <p:cNvGrpSpPr/>
          <p:nvPr/>
        </p:nvGrpSpPr>
        <p:grpSpPr>
          <a:xfrm>
            <a:off x="1023457" y="1070841"/>
            <a:ext cx="3343013" cy="4954552"/>
            <a:chOff x="652941" y="268446"/>
            <a:chExt cx="4325925" cy="641128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95483A-50E4-4EEF-9D55-5D069AEC9180}"/>
                </a:ext>
              </a:extLst>
            </p:cNvPr>
            <p:cNvGrpSpPr/>
            <p:nvPr/>
          </p:nvGrpSpPr>
          <p:grpSpPr>
            <a:xfrm>
              <a:off x="654341" y="268446"/>
              <a:ext cx="4324525" cy="427840"/>
              <a:chOff x="562062" y="880843"/>
              <a:chExt cx="4324525" cy="427840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4F751AB0-9BF1-4B1E-B67C-3ED9389C2FAB}"/>
                  </a:ext>
                </a:extLst>
              </p:cNvPr>
              <p:cNvSpPr/>
              <p:nvPr/>
            </p:nvSpPr>
            <p:spPr>
              <a:xfrm>
                <a:off x="562062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1F449EFC-F36C-480A-96D8-0B890221CED0}"/>
                  </a:ext>
                </a:extLst>
              </p:cNvPr>
              <p:cNvSpPr/>
              <p:nvPr/>
            </p:nvSpPr>
            <p:spPr>
              <a:xfrm>
                <a:off x="2509706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D1330BA-771B-4E79-B78F-003647BF7291}"/>
                  </a:ext>
                </a:extLst>
              </p:cNvPr>
              <p:cNvSpPr/>
              <p:nvPr/>
            </p:nvSpPr>
            <p:spPr>
              <a:xfrm>
                <a:off x="4458748" y="880843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A64E8C9-C87A-4B20-A3CE-3890B0AE8E9E}"/>
                </a:ext>
              </a:extLst>
            </p:cNvPr>
            <p:cNvGrpSpPr/>
            <p:nvPr/>
          </p:nvGrpSpPr>
          <p:grpSpPr>
            <a:xfrm>
              <a:off x="652941" y="2216089"/>
              <a:ext cx="4324525" cy="427840"/>
              <a:chOff x="562062" y="880843"/>
              <a:chExt cx="4324525" cy="427840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7C6DF0F2-6037-410A-B90C-713E74928FC4}"/>
                  </a:ext>
                </a:extLst>
              </p:cNvPr>
              <p:cNvSpPr/>
              <p:nvPr/>
            </p:nvSpPr>
            <p:spPr>
              <a:xfrm>
                <a:off x="562062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879BE9F1-067C-4D5C-A9F3-16CA2FB0A2A9}"/>
                  </a:ext>
                </a:extLst>
              </p:cNvPr>
              <p:cNvSpPr/>
              <p:nvPr/>
            </p:nvSpPr>
            <p:spPr>
              <a:xfrm>
                <a:off x="2509706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2EF1092B-2087-46B6-9119-D1895A5713A5}"/>
                  </a:ext>
                </a:extLst>
              </p:cNvPr>
              <p:cNvSpPr/>
              <p:nvPr/>
            </p:nvSpPr>
            <p:spPr>
              <a:xfrm>
                <a:off x="4458748" y="880843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939066E8-F074-4347-A180-6C3CA05C58B3}"/>
                </a:ext>
              </a:extLst>
            </p:cNvPr>
            <p:cNvGrpSpPr/>
            <p:nvPr/>
          </p:nvGrpSpPr>
          <p:grpSpPr>
            <a:xfrm>
              <a:off x="652941" y="4165132"/>
              <a:ext cx="4324525" cy="427840"/>
              <a:chOff x="562062" y="880843"/>
              <a:chExt cx="4324525" cy="427840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30061557-8470-4F8B-8955-308215FE6B55}"/>
                  </a:ext>
                </a:extLst>
              </p:cNvPr>
              <p:cNvSpPr/>
              <p:nvPr/>
            </p:nvSpPr>
            <p:spPr>
              <a:xfrm>
                <a:off x="562062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1A06DC45-98EA-4F42-9BFB-ED06E2F488EF}"/>
                  </a:ext>
                </a:extLst>
              </p:cNvPr>
              <p:cNvSpPr/>
              <p:nvPr/>
            </p:nvSpPr>
            <p:spPr>
              <a:xfrm>
                <a:off x="2509706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1C7DE66-2D5C-4A6D-9DCB-A9B09007CBC3}"/>
                  </a:ext>
                </a:extLst>
              </p:cNvPr>
              <p:cNvSpPr/>
              <p:nvPr/>
            </p:nvSpPr>
            <p:spPr>
              <a:xfrm>
                <a:off x="4458748" y="880843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pic>
          <p:nvPicPr>
            <p:cNvPr id="28" name="Graphic 27" descr="User">
              <a:extLst>
                <a:ext uri="{FF2B5EF4-FFF2-40B4-BE49-F238E27FC236}">
                  <a16:creationId xmlns:a16="http://schemas.microsoft.com/office/drawing/2014/main" id="{C51721AB-B905-4317-AEE0-C55BBB9996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388827" y="5765334"/>
              <a:ext cx="914400" cy="914400"/>
            </a:xfrm>
            <a:prstGeom prst="rect">
              <a:avLst/>
            </a:prstGeom>
          </p:spPr>
        </p:pic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D909044E-8790-4530-8012-BD1D5ABEE0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679" y="3737713"/>
            <a:ext cx="757694" cy="891474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40A49A75-E6DA-43FD-A6CF-815BD08186D0}"/>
              </a:ext>
            </a:extLst>
          </p:cNvPr>
          <p:cNvSpPr txBox="1"/>
          <p:nvPr/>
        </p:nvSpPr>
        <p:spPr>
          <a:xfrm>
            <a:off x="9051097" y="408400"/>
            <a:ext cx="26118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chemeClr val="bg1"/>
                </a:solidFill>
              </a:rPr>
              <a:t>Video of Manual Flight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A9CCD-FED1-47E1-8907-E9CBD9F33014}"/>
              </a:ext>
            </a:extLst>
          </p:cNvPr>
          <p:cNvSpPr txBox="1"/>
          <p:nvPr/>
        </p:nvSpPr>
        <p:spPr>
          <a:xfrm>
            <a:off x="5162616" y="192957"/>
            <a:ext cx="26928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chemeClr val="bg1"/>
                </a:solidFill>
              </a:rPr>
              <a:t>Code for Autonomous Flight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EB74859-3ACB-4A63-B959-45732E6E706C}"/>
              </a:ext>
            </a:extLst>
          </p:cNvPr>
          <p:cNvSpPr txBox="1"/>
          <p:nvPr/>
        </p:nvSpPr>
        <p:spPr>
          <a:xfrm>
            <a:off x="347270" y="212079"/>
            <a:ext cx="4690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solidFill>
                  <a:srgbClr val="0070C0"/>
                </a:solidFill>
              </a:rPr>
              <a:t>Horizontal Rectangle</a:t>
            </a:r>
          </a:p>
        </p:txBody>
      </p:sp>
    </p:spTree>
    <p:extLst>
      <p:ext uri="{BB962C8B-B14F-4D97-AF65-F5344CB8AC3E}">
        <p14:creationId xmlns:p14="http://schemas.microsoft.com/office/powerpoint/2010/main" val="255469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7037E-6 L 0.12279 0.00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3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279 0.0007 L 0.12201 -0.4405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2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201 -0.44051 L -0.12317 -0.4405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317 -0.44051 L -0.12096 -0.0006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2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096 -0.00069 L 4.79167E-6 2.96296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68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E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5F60E3F2-B0C5-4C13-BBB5-B7D670B624DB}"/>
              </a:ext>
            </a:extLst>
          </p:cNvPr>
          <p:cNvGrpSpPr/>
          <p:nvPr/>
        </p:nvGrpSpPr>
        <p:grpSpPr>
          <a:xfrm>
            <a:off x="1023457" y="1070841"/>
            <a:ext cx="3343013" cy="4954552"/>
            <a:chOff x="652941" y="268446"/>
            <a:chExt cx="4325925" cy="641128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95483A-50E4-4EEF-9D55-5D069AEC9180}"/>
                </a:ext>
              </a:extLst>
            </p:cNvPr>
            <p:cNvGrpSpPr/>
            <p:nvPr/>
          </p:nvGrpSpPr>
          <p:grpSpPr>
            <a:xfrm>
              <a:off x="654341" y="268446"/>
              <a:ext cx="4324525" cy="427840"/>
              <a:chOff x="562062" y="880843"/>
              <a:chExt cx="4324525" cy="427840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4F751AB0-9BF1-4B1E-B67C-3ED9389C2FAB}"/>
                  </a:ext>
                </a:extLst>
              </p:cNvPr>
              <p:cNvSpPr/>
              <p:nvPr/>
            </p:nvSpPr>
            <p:spPr>
              <a:xfrm>
                <a:off x="562062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1F449EFC-F36C-480A-96D8-0B890221CED0}"/>
                  </a:ext>
                </a:extLst>
              </p:cNvPr>
              <p:cNvSpPr/>
              <p:nvPr/>
            </p:nvSpPr>
            <p:spPr>
              <a:xfrm>
                <a:off x="2509706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D1330BA-771B-4E79-B78F-003647BF7291}"/>
                  </a:ext>
                </a:extLst>
              </p:cNvPr>
              <p:cNvSpPr/>
              <p:nvPr/>
            </p:nvSpPr>
            <p:spPr>
              <a:xfrm>
                <a:off x="4458748" y="880843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A64E8C9-C87A-4B20-A3CE-3890B0AE8E9E}"/>
                </a:ext>
              </a:extLst>
            </p:cNvPr>
            <p:cNvGrpSpPr/>
            <p:nvPr/>
          </p:nvGrpSpPr>
          <p:grpSpPr>
            <a:xfrm>
              <a:off x="652941" y="2216089"/>
              <a:ext cx="4324525" cy="427840"/>
              <a:chOff x="562062" y="880843"/>
              <a:chExt cx="4324525" cy="427840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7C6DF0F2-6037-410A-B90C-713E74928FC4}"/>
                  </a:ext>
                </a:extLst>
              </p:cNvPr>
              <p:cNvSpPr/>
              <p:nvPr/>
            </p:nvSpPr>
            <p:spPr>
              <a:xfrm>
                <a:off x="562062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879BE9F1-067C-4D5C-A9F3-16CA2FB0A2A9}"/>
                  </a:ext>
                </a:extLst>
              </p:cNvPr>
              <p:cNvSpPr/>
              <p:nvPr/>
            </p:nvSpPr>
            <p:spPr>
              <a:xfrm>
                <a:off x="2509706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2EF1092B-2087-46B6-9119-D1895A5713A5}"/>
                  </a:ext>
                </a:extLst>
              </p:cNvPr>
              <p:cNvSpPr/>
              <p:nvPr/>
            </p:nvSpPr>
            <p:spPr>
              <a:xfrm>
                <a:off x="4458748" y="880843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939066E8-F074-4347-A180-6C3CA05C58B3}"/>
                </a:ext>
              </a:extLst>
            </p:cNvPr>
            <p:cNvGrpSpPr/>
            <p:nvPr/>
          </p:nvGrpSpPr>
          <p:grpSpPr>
            <a:xfrm>
              <a:off x="652941" y="4165132"/>
              <a:ext cx="4324525" cy="427840"/>
              <a:chOff x="562062" y="880843"/>
              <a:chExt cx="4324525" cy="427840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30061557-8470-4F8B-8955-308215FE6B55}"/>
                  </a:ext>
                </a:extLst>
              </p:cNvPr>
              <p:cNvSpPr/>
              <p:nvPr/>
            </p:nvSpPr>
            <p:spPr>
              <a:xfrm>
                <a:off x="562062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1A06DC45-98EA-4F42-9BFB-ED06E2F488EF}"/>
                  </a:ext>
                </a:extLst>
              </p:cNvPr>
              <p:cNvSpPr/>
              <p:nvPr/>
            </p:nvSpPr>
            <p:spPr>
              <a:xfrm>
                <a:off x="2509706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1C7DE66-2D5C-4A6D-9DCB-A9B09007CBC3}"/>
                  </a:ext>
                </a:extLst>
              </p:cNvPr>
              <p:cNvSpPr/>
              <p:nvPr/>
            </p:nvSpPr>
            <p:spPr>
              <a:xfrm>
                <a:off x="4458748" y="880843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pic>
          <p:nvPicPr>
            <p:cNvPr id="28" name="Graphic 27" descr="User">
              <a:extLst>
                <a:ext uri="{FF2B5EF4-FFF2-40B4-BE49-F238E27FC236}">
                  <a16:creationId xmlns:a16="http://schemas.microsoft.com/office/drawing/2014/main" id="{C51721AB-B905-4317-AEE0-C55BBB9996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388827" y="5765334"/>
              <a:ext cx="914400" cy="914400"/>
            </a:xfrm>
            <a:prstGeom prst="rect">
              <a:avLst/>
            </a:prstGeom>
          </p:spPr>
        </p:pic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D909044E-8790-4530-8012-BD1D5ABEE0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560933">
            <a:off x="2403402" y="3820022"/>
            <a:ext cx="757694" cy="891474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3FB86F49-545E-400D-8242-F7E7E29A4CC3}"/>
              </a:ext>
            </a:extLst>
          </p:cNvPr>
          <p:cNvSpPr txBox="1"/>
          <p:nvPr/>
        </p:nvSpPr>
        <p:spPr>
          <a:xfrm>
            <a:off x="9051097" y="408400"/>
            <a:ext cx="26118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chemeClr val="bg1"/>
                </a:solidFill>
              </a:rPr>
              <a:t>Video of Manual Flight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1ED0C28-1356-4DA4-94B7-0968F7C3B156}"/>
              </a:ext>
            </a:extLst>
          </p:cNvPr>
          <p:cNvSpPr txBox="1"/>
          <p:nvPr/>
        </p:nvSpPr>
        <p:spPr>
          <a:xfrm>
            <a:off x="5162616" y="192957"/>
            <a:ext cx="26928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chemeClr val="bg1"/>
                </a:solidFill>
              </a:rPr>
              <a:t>Code for Autonomous Flight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BB070A8-1AB0-44FA-A5D2-DEE0A818C6A0}"/>
              </a:ext>
            </a:extLst>
          </p:cNvPr>
          <p:cNvSpPr txBox="1"/>
          <p:nvPr/>
        </p:nvSpPr>
        <p:spPr>
          <a:xfrm>
            <a:off x="746331" y="96447"/>
            <a:ext cx="38951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solidFill>
                  <a:srgbClr val="0070C0"/>
                </a:solidFill>
              </a:rPr>
              <a:t>Horizontal Rectangle with Turns</a:t>
            </a:r>
          </a:p>
        </p:txBody>
      </p:sp>
    </p:spTree>
    <p:extLst>
      <p:ext uri="{BB962C8B-B14F-4D97-AF65-F5344CB8AC3E}">
        <p14:creationId xmlns:p14="http://schemas.microsoft.com/office/powerpoint/2010/main" val="346774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7 L 0.12357 0.00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72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357 0.0007 L 0.12357 -0.4393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356 -0.43935 L -0.12383 -0.4407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0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383 -0.44074 L -0.12318 -0.0006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2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318 -0.00069 L -3.54167E-6 2.59259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7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CB235-621A-4310-BBF6-25D1E491A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Intermediate Flight Drills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578AE-4E9E-4C22-A1D7-70E4FC3A33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2400" dirty="0"/>
              <a:t>To complete these drills you only need to multiple </a:t>
            </a:r>
            <a:br>
              <a:rPr lang="en-AU" sz="2400" dirty="0"/>
            </a:br>
            <a:r>
              <a:rPr lang="en-AU" sz="2400" dirty="0"/>
              <a:t>stick and drone movements at the same time</a:t>
            </a:r>
          </a:p>
        </p:txBody>
      </p:sp>
    </p:spTree>
    <p:extLst>
      <p:ext uri="{BB962C8B-B14F-4D97-AF65-F5344CB8AC3E}">
        <p14:creationId xmlns:p14="http://schemas.microsoft.com/office/powerpoint/2010/main" val="1396743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E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098EB20-B2C3-4532-8AF5-A2C40A4E4F9F}"/>
              </a:ext>
            </a:extLst>
          </p:cNvPr>
          <p:cNvSpPr/>
          <p:nvPr/>
        </p:nvSpPr>
        <p:spPr>
          <a:xfrm>
            <a:off x="1" y="0"/>
            <a:ext cx="12192000" cy="3611301"/>
          </a:xfrm>
          <a:prstGeom prst="rect">
            <a:avLst/>
          </a:prstGeom>
          <a:solidFill>
            <a:srgbClr val="BBD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39066E8-F074-4347-A180-6C3CA05C58B3}"/>
              </a:ext>
            </a:extLst>
          </p:cNvPr>
          <p:cNvGrpSpPr/>
          <p:nvPr/>
        </p:nvGrpSpPr>
        <p:grpSpPr>
          <a:xfrm>
            <a:off x="1023457" y="4082144"/>
            <a:ext cx="3341931" cy="330629"/>
            <a:chOff x="562062" y="880843"/>
            <a:chExt cx="4324525" cy="42784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0061557-8470-4F8B-8955-308215FE6B55}"/>
                </a:ext>
              </a:extLst>
            </p:cNvPr>
            <p:cNvSpPr/>
            <p:nvPr/>
          </p:nvSpPr>
          <p:spPr>
            <a:xfrm>
              <a:off x="562062" y="880844"/>
              <a:ext cx="427839" cy="427839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A06DC45-98EA-4F42-9BFB-ED06E2F488EF}"/>
                </a:ext>
              </a:extLst>
            </p:cNvPr>
            <p:cNvSpPr/>
            <p:nvPr/>
          </p:nvSpPr>
          <p:spPr>
            <a:xfrm>
              <a:off x="2509706" y="880844"/>
              <a:ext cx="427839" cy="427839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1C7DE66-2D5C-4A6D-9DCB-A9B09007CBC3}"/>
                </a:ext>
              </a:extLst>
            </p:cNvPr>
            <p:cNvSpPr/>
            <p:nvPr/>
          </p:nvSpPr>
          <p:spPr>
            <a:xfrm>
              <a:off x="4458748" y="880843"/>
              <a:ext cx="427839" cy="427839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pic>
        <p:nvPicPr>
          <p:cNvPr id="28" name="Graphic 27" descr="User">
            <a:extLst>
              <a:ext uri="{FF2B5EF4-FFF2-40B4-BE49-F238E27FC236}">
                <a16:creationId xmlns:a16="http://schemas.microsoft.com/office/drawing/2014/main" id="{C51721AB-B905-4317-AEE0-C55BBB9996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64925" y="5318758"/>
            <a:ext cx="706635" cy="70663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AEF25AB-6921-4BF2-A434-BA89790919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910" y="3176160"/>
            <a:ext cx="1075944" cy="53797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4818857-73EA-475A-AECE-DBC1805B2043}"/>
              </a:ext>
            </a:extLst>
          </p:cNvPr>
          <p:cNvSpPr txBox="1"/>
          <p:nvPr/>
        </p:nvSpPr>
        <p:spPr>
          <a:xfrm>
            <a:off x="9051097" y="408400"/>
            <a:ext cx="25253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chemeClr val="bg1"/>
                </a:solidFill>
              </a:rPr>
              <a:t>Video of Manual Flight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FFFBFB-427D-4F06-A28D-21B63B4957FE}"/>
              </a:ext>
            </a:extLst>
          </p:cNvPr>
          <p:cNvSpPr txBox="1"/>
          <p:nvPr/>
        </p:nvSpPr>
        <p:spPr>
          <a:xfrm>
            <a:off x="5162616" y="192957"/>
            <a:ext cx="26928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chemeClr val="bg1"/>
                </a:solidFill>
              </a:rPr>
              <a:t>Code for Autonomous Flight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55CB1A-81B1-4D32-84D6-128FCF93C802}"/>
              </a:ext>
            </a:extLst>
          </p:cNvPr>
          <p:cNvSpPr txBox="1"/>
          <p:nvPr/>
        </p:nvSpPr>
        <p:spPr>
          <a:xfrm>
            <a:off x="347270" y="212079"/>
            <a:ext cx="4690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solidFill>
                  <a:srgbClr val="0070C0"/>
                </a:solidFill>
              </a:rPr>
              <a:t>Vertical Triangle</a:t>
            </a:r>
          </a:p>
        </p:txBody>
      </p:sp>
    </p:spTree>
    <p:extLst>
      <p:ext uri="{BB962C8B-B14F-4D97-AF65-F5344CB8AC3E}">
        <p14:creationId xmlns:p14="http://schemas.microsoft.com/office/powerpoint/2010/main" val="17607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4.81481E-6 L 0.12331 -0.002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59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331 -0.00231 L 0.00105 -0.2395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20" y="-1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-0.23958 L -0.12344 -0.0023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59" y="1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343 -0.00231 L -1.66667E-6 -6.59195E-1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E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098EB20-B2C3-4532-8AF5-A2C40A4E4F9F}"/>
              </a:ext>
            </a:extLst>
          </p:cNvPr>
          <p:cNvSpPr/>
          <p:nvPr/>
        </p:nvSpPr>
        <p:spPr>
          <a:xfrm>
            <a:off x="1" y="0"/>
            <a:ext cx="12192000" cy="3611301"/>
          </a:xfrm>
          <a:prstGeom prst="rect">
            <a:avLst/>
          </a:prstGeom>
          <a:solidFill>
            <a:srgbClr val="BBD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39066E8-F074-4347-A180-6C3CA05C58B3}"/>
              </a:ext>
            </a:extLst>
          </p:cNvPr>
          <p:cNvGrpSpPr/>
          <p:nvPr/>
        </p:nvGrpSpPr>
        <p:grpSpPr>
          <a:xfrm>
            <a:off x="1023457" y="4082144"/>
            <a:ext cx="3341931" cy="330629"/>
            <a:chOff x="562062" y="880843"/>
            <a:chExt cx="4324525" cy="42784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0061557-8470-4F8B-8955-308215FE6B55}"/>
                </a:ext>
              </a:extLst>
            </p:cNvPr>
            <p:cNvSpPr/>
            <p:nvPr/>
          </p:nvSpPr>
          <p:spPr>
            <a:xfrm>
              <a:off x="562062" y="880844"/>
              <a:ext cx="427839" cy="427839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A06DC45-98EA-4F42-9BFB-ED06E2F488EF}"/>
                </a:ext>
              </a:extLst>
            </p:cNvPr>
            <p:cNvSpPr/>
            <p:nvPr/>
          </p:nvSpPr>
          <p:spPr>
            <a:xfrm>
              <a:off x="2509706" y="880844"/>
              <a:ext cx="427839" cy="427839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1C7DE66-2D5C-4A6D-9DCB-A9B09007CBC3}"/>
                </a:ext>
              </a:extLst>
            </p:cNvPr>
            <p:cNvSpPr/>
            <p:nvPr/>
          </p:nvSpPr>
          <p:spPr>
            <a:xfrm>
              <a:off x="4458748" y="880843"/>
              <a:ext cx="427839" cy="427839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pic>
        <p:nvPicPr>
          <p:cNvPr id="28" name="Graphic 27" descr="User">
            <a:extLst>
              <a:ext uri="{FF2B5EF4-FFF2-40B4-BE49-F238E27FC236}">
                <a16:creationId xmlns:a16="http://schemas.microsoft.com/office/drawing/2014/main" id="{C51721AB-B905-4317-AEE0-C55BBB9996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64925" y="5318758"/>
            <a:ext cx="706635" cy="70663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AEF25AB-6921-4BF2-A434-BA89790919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99" y="3160014"/>
            <a:ext cx="1075944" cy="53797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F9DB89F-D702-489B-BACB-A8CE0034099B}"/>
              </a:ext>
            </a:extLst>
          </p:cNvPr>
          <p:cNvSpPr txBox="1"/>
          <p:nvPr/>
        </p:nvSpPr>
        <p:spPr>
          <a:xfrm>
            <a:off x="9051097" y="408400"/>
            <a:ext cx="25520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chemeClr val="bg1"/>
                </a:solidFill>
              </a:rPr>
              <a:t>Video of Manual Flight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F55B19-1D99-4863-992E-E53E053A2812}"/>
              </a:ext>
            </a:extLst>
          </p:cNvPr>
          <p:cNvSpPr txBox="1"/>
          <p:nvPr/>
        </p:nvSpPr>
        <p:spPr>
          <a:xfrm>
            <a:off x="5162616" y="192957"/>
            <a:ext cx="26928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chemeClr val="bg1"/>
                </a:solidFill>
              </a:rPr>
              <a:t>Code for Autonomous Flight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9B225D-F0EB-4864-8AAA-7E1C61F8E74E}"/>
              </a:ext>
            </a:extLst>
          </p:cNvPr>
          <p:cNvSpPr txBox="1"/>
          <p:nvPr/>
        </p:nvSpPr>
        <p:spPr>
          <a:xfrm>
            <a:off x="347270" y="212079"/>
            <a:ext cx="4690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solidFill>
                  <a:srgbClr val="0070C0"/>
                </a:solidFill>
              </a:rPr>
              <a:t>Vertical M Pattern</a:t>
            </a:r>
          </a:p>
        </p:txBody>
      </p:sp>
    </p:spTree>
    <p:extLst>
      <p:ext uri="{BB962C8B-B14F-4D97-AF65-F5344CB8AC3E}">
        <p14:creationId xmlns:p14="http://schemas.microsoft.com/office/powerpoint/2010/main" val="134020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0 L 3.95833E-6 -0.225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0.22523 L 0.12526 -0.1078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3" y="5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526 -0.10787 L 0.24674 -0.2159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68" y="-5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674 -0.21597 L 0.24674 0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E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5F60E3F2-B0C5-4C13-BBB5-B7D670B624DB}"/>
              </a:ext>
            </a:extLst>
          </p:cNvPr>
          <p:cNvGrpSpPr/>
          <p:nvPr/>
        </p:nvGrpSpPr>
        <p:grpSpPr>
          <a:xfrm>
            <a:off x="1023457" y="1070841"/>
            <a:ext cx="3343013" cy="4954552"/>
            <a:chOff x="652941" y="268446"/>
            <a:chExt cx="4325925" cy="641128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95483A-50E4-4EEF-9D55-5D069AEC9180}"/>
                </a:ext>
              </a:extLst>
            </p:cNvPr>
            <p:cNvGrpSpPr/>
            <p:nvPr/>
          </p:nvGrpSpPr>
          <p:grpSpPr>
            <a:xfrm>
              <a:off x="654341" y="268446"/>
              <a:ext cx="4324525" cy="427840"/>
              <a:chOff x="562062" y="880843"/>
              <a:chExt cx="4324525" cy="427840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4F751AB0-9BF1-4B1E-B67C-3ED9389C2FAB}"/>
                  </a:ext>
                </a:extLst>
              </p:cNvPr>
              <p:cNvSpPr/>
              <p:nvPr/>
            </p:nvSpPr>
            <p:spPr>
              <a:xfrm>
                <a:off x="562062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1F449EFC-F36C-480A-96D8-0B890221CED0}"/>
                  </a:ext>
                </a:extLst>
              </p:cNvPr>
              <p:cNvSpPr/>
              <p:nvPr/>
            </p:nvSpPr>
            <p:spPr>
              <a:xfrm>
                <a:off x="2509706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D1330BA-771B-4E79-B78F-003647BF7291}"/>
                  </a:ext>
                </a:extLst>
              </p:cNvPr>
              <p:cNvSpPr/>
              <p:nvPr/>
            </p:nvSpPr>
            <p:spPr>
              <a:xfrm>
                <a:off x="4458748" y="880843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A64E8C9-C87A-4B20-A3CE-3890B0AE8E9E}"/>
                </a:ext>
              </a:extLst>
            </p:cNvPr>
            <p:cNvGrpSpPr/>
            <p:nvPr/>
          </p:nvGrpSpPr>
          <p:grpSpPr>
            <a:xfrm>
              <a:off x="652941" y="2216089"/>
              <a:ext cx="4324525" cy="427840"/>
              <a:chOff x="562062" y="880843"/>
              <a:chExt cx="4324525" cy="427840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7C6DF0F2-6037-410A-B90C-713E74928FC4}"/>
                  </a:ext>
                </a:extLst>
              </p:cNvPr>
              <p:cNvSpPr/>
              <p:nvPr/>
            </p:nvSpPr>
            <p:spPr>
              <a:xfrm>
                <a:off x="562062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879BE9F1-067C-4D5C-A9F3-16CA2FB0A2A9}"/>
                  </a:ext>
                </a:extLst>
              </p:cNvPr>
              <p:cNvSpPr/>
              <p:nvPr/>
            </p:nvSpPr>
            <p:spPr>
              <a:xfrm>
                <a:off x="2509706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2EF1092B-2087-46B6-9119-D1895A5713A5}"/>
                  </a:ext>
                </a:extLst>
              </p:cNvPr>
              <p:cNvSpPr/>
              <p:nvPr/>
            </p:nvSpPr>
            <p:spPr>
              <a:xfrm>
                <a:off x="4458748" y="880843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939066E8-F074-4347-A180-6C3CA05C58B3}"/>
                </a:ext>
              </a:extLst>
            </p:cNvPr>
            <p:cNvGrpSpPr/>
            <p:nvPr/>
          </p:nvGrpSpPr>
          <p:grpSpPr>
            <a:xfrm>
              <a:off x="652941" y="4165132"/>
              <a:ext cx="4324525" cy="427840"/>
              <a:chOff x="562062" y="880843"/>
              <a:chExt cx="4324525" cy="427840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30061557-8470-4F8B-8955-308215FE6B55}"/>
                  </a:ext>
                </a:extLst>
              </p:cNvPr>
              <p:cNvSpPr/>
              <p:nvPr/>
            </p:nvSpPr>
            <p:spPr>
              <a:xfrm>
                <a:off x="562062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1A06DC45-98EA-4F42-9BFB-ED06E2F488EF}"/>
                  </a:ext>
                </a:extLst>
              </p:cNvPr>
              <p:cNvSpPr/>
              <p:nvPr/>
            </p:nvSpPr>
            <p:spPr>
              <a:xfrm>
                <a:off x="2509706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1C7DE66-2D5C-4A6D-9DCB-A9B09007CBC3}"/>
                  </a:ext>
                </a:extLst>
              </p:cNvPr>
              <p:cNvSpPr/>
              <p:nvPr/>
            </p:nvSpPr>
            <p:spPr>
              <a:xfrm>
                <a:off x="4458748" y="880843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pic>
          <p:nvPicPr>
            <p:cNvPr id="28" name="Graphic 27" descr="User">
              <a:extLst>
                <a:ext uri="{FF2B5EF4-FFF2-40B4-BE49-F238E27FC236}">
                  <a16:creationId xmlns:a16="http://schemas.microsoft.com/office/drawing/2014/main" id="{C51721AB-B905-4317-AEE0-C55BBB9996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388827" y="5765334"/>
              <a:ext cx="914400" cy="914400"/>
            </a:xfrm>
            <a:prstGeom prst="rect">
              <a:avLst/>
            </a:prstGeom>
          </p:spPr>
        </p:pic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D909044E-8790-4530-8012-BD1D5ABEE0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428" y="3811122"/>
            <a:ext cx="662458" cy="779423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07415910-C4B0-4ED6-BC27-B6797E7E222A}"/>
              </a:ext>
            </a:extLst>
          </p:cNvPr>
          <p:cNvSpPr txBox="1"/>
          <p:nvPr/>
        </p:nvSpPr>
        <p:spPr>
          <a:xfrm>
            <a:off x="9051097" y="408400"/>
            <a:ext cx="25007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chemeClr val="bg1"/>
                </a:solidFill>
              </a:rPr>
              <a:t>Video of Manual Flight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FB7DD02-5FA6-4AC4-903B-891DB83926AC}"/>
              </a:ext>
            </a:extLst>
          </p:cNvPr>
          <p:cNvSpPr txBox="1"/>
          <p:nvPr/>
        </p:nvSpPr>
        <p:spPr>
          <a:xfrm>
            <a:off x="5162616" y="192957"/>
            <a:ext cx="26928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chemeClr val="bg1"/>
                </a:solidFill>
              </a:rPr>
              <a:t>Code for Autonomous Flight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C925E8-EF8F-4A89-B3A8-85C135B186F9}"/>
              </a:ext>
            </a:extLst>
          </p:cNvPr>
          <p:cNvSpPr txBox="1"/>
          <p:nvPr/>
        </p:nvSpPr>
        <p:spPr>
          <a:xfrm>
            <a:off x="640165" y="105505"/>
            <a:ext cx="41074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solidFill>
                  <a:srgbClr val="0070C0"/>
                </a:solidFill>
              </a:rPr>
              <a:t>Rising Straight Line - Camera Away</a:t>
            </a:r>
          </a:p>
        </p:txBody>
      </p:sp>
    </p:spTree>
    <p:extLst>
      <p:ext uri="{BB962C8B-B14F-4D97-AF65-F5344CB8AC3E}">
        <p14:creationId xmlns:p14="http://schemas.microsoft.com/office/powerpoint/2010/main" val="63787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0.00092 -0.440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2203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E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5F60E3F2-B0C5-4C13-BBB5-B7D670B624DB}"/>
              </a:ext>
            </a:extLst>
          </p:cNvPr>
          <p:cNvGrpSpPr/>
          <p:nvPr/>
        </p:nvGrpSpPr>
        <p:grpSpPr>
          <a:xfrm>
            <a:off x="1023457" y="1070841"/>
            <a:ext cx="3343013" cy="4954552"/>
            <a:chOff x="652941" y="268446"/>
            <a:chExt cx="4325925" cy="641128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95483A-50E4-4EEF-9D55-5D069AEC9180}"/>
                </a:ext>
              </a:extLst>
            </p:cNvPr>
            <p:cNvGrpSpPr/>
            <p:nvPr/>
          </p:nvGrpSpPr>
          <p:grpSpPr>
            <a:xfrm>
              <a:off x="654341" y="268446"/>
              <a:ext cx="4324525" cy="427840"/>
              <a:chOff x="562062" y="880843"/>
              <a:chExt cx="4324525" cy="427840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4F751AB0-9BF1-4B1E-B67C-3ED9389C2FAB}"/>
                  </a:ext>
                </a:extLst>
              </p:cNvPr>
              <p:cNvSpPr/>
              <p:nvPr/>
            </p:nvSpPr>
            <p:spPr>
              <a:xfrm>
                <a:off x="562062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1F449EFC-F36C-480A-96D8-0B890221CED0}"/>
                  </a:ext>
                </a:extLst>
              </p:cNvPr>
              <p:cNvSpPr/>
              <p:nvPr/>
            </p:nvSpPr>
            <p:spPr>
              <a:xfrm>
                <a:off x="2509706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D1330BA-771B-4E79-B78F-003647BF7291}"/>
                  </a:ext>
                </a:extLst>
              </p:cNvPr>
              <p:cNvSpPr/>
              <p:nvPr/>
            </p:nvSpPr>
            <p:spPr>
              <a:xfrm>
                <a:off x="4458748" y="880843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A64E8C9-C87A-4B20-A3CE-3890B0AE8E9E}"/>
                </a:ext>
              </a:extLst>
            </p:cNvPr>
            <p:cNvGrpSpPr/>
            <p:nvPr/>
          </p:nvGrpSpPr>
          <p:grpSpPr>
            <a:xfrm>
              <a:off x="652941" y="2216089"/>
              <a:ext cx="4324525" cy="427840"/>
              <a:chOff x="562062" y="880843"/>
              <a:chExt cx="4324525" cy="427840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7C6DF0F2-6037-410A-B90C-713E74928FC4}"/>
                  </a:ext>
                </a:extLst>
              </p:cNvPr>
              <p:cNvSpPr/>
              <p:nvPr/>
            </p:nvSpPr>
            <p:spPr>
              <a:xfrm>
                <a:off x="562062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879BE9F1-067C-4D5C-A9F3-16CA2FB0A2A9}"/>
                  </a:ext>
                </a:extLst>
              </p:cNvPr>
              <p:cNvSpPr/>
              <p:nvPr/>
            </p:nvSpPr>
            <p:spPr>
              <a:xfrm>
                <a:off x="2509706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2EF1092B-2087-46B6-9119-D1895A5713A5}"/>
                  </a:ext>
                </a:extLst>
              </p:cNvPr>
              <p:cNvSpPr/>
              <p:nvPr/>
            </p:nvSpPr>
            <p:spPr>
              <a:xfrm>
                <a:off x="4458748" y="880843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939066E8-F074-4347-A180-6C3CA05C58B3}"/>
                </a:ext>
              </a:extLst>
            </p:cNvPr>
            <p:cNvGrpSpPr/>
            <p:nvPr/>
          </p:nvGrpSpPr>
          <p:grpSpPr>
            <a:xfrm>
              <a:off x="652941" y="4165132"/>
              <a:ext cx="4324525" cy="427840"/>
              <a:chOff x="562062" y="880843"/>
              <a:chExt cx="4324525" cy="427840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30061557-8470-4F8B-8955-308215FE6B55}"/>
                  </a:ext>
                </a:extLst>
              </p:cNvPr>
              <p:cNvSpPr/>
              <p:nvPr/>
            </p:nvSpPr>
            <p:spPr>
              <a:xfrm>
                <a:off x="562062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1A06DC45-98EA-4F42-9BFB-ED06E2F488EF}"/>
                  </a:ext>
                </a:extLst>
              </p:cNvPr>
              <p:cNvSpPr/>
              <p:nvPr/>
            </p:nvSpPr>
            <p:spPr>
              <a:xfrm>
                <a:off x="2509706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1C7DE66-2D5C-4A6D-9DCB-A9B09007CBC3}"/>
                  </a:ext>
                </a:extLst>
              </p:cNvPr>
              <p:cNvSpPr/>
              <p:nvPr/>
            </p:nvSpPr>
            <p:spPr>
              <a:xfrm>
                <a:off x="4458748" y="880843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pic>
          <p:nvPicPr>
            <p:cNvPr id="28" name="Graphic 27" descr="User">
              <a:extLst>
                <a:ext uri="{FF2B5EF4-FFF2-40B4-BE49-F238E27FC236}">
                  <a16:creationId xmlns:a16="http://schemas.microsoft.com/office/drawing/2014/main" id="{C51721AB-B905-4317-AEE0-C55BBB9996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388827" y="5765334"/>
              <a:ext cx="914400" cy="914400"/>
            </a:xfrm>
            <a:prstGeom prst="rect">
              <a:avLst/>
            </a:prstGeom>
          </p:spPr>
        </p:pic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D909044E-8790-4530-8012-BD1D5ABEE0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24" y="2229418"/>
            <a:ext cx="757694" cy="891474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F48CD5A4-CB6B-49E7-A8BB-CB1C62D660C8}"/>
              </a:ext>
            </a:extLst>
          </p:cNvPr>
          <p:cNvSpPr txBox="1"/>
          <p:nvPr/>
        </p:nvSpPr>
        <p:spPr>
          <a:xfrm>
            <a:off x="9051097" y="408400"/>
            <a:ext cx="26118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chemeClr val="bg1"/>
                </a:solidFill>
              </a:rPr>
              <a:t>Video of Manual Flight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D7D424-52FD-47E5-AF84-309BF532E6F3}"/>
              </a:ext>
            </a:extLst>
          </p:cNvPr>
          <p:cNvSpPr txBox="1"/>
          <p:nvPr/>
        </p:nvSpPr>
        <p:spPr>
          <a:xfrm>
            <a:off x="5162616" y="192957"/>
            <a:ext cx="26928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chemeClr val="bg1"/>
                </a:solidFill>
              </a:rPr>
              <a:t>Code for Autonomous Flight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043E25E-21C1-4E24-B550-08F31B65890C}"/>
              </a:ext>
            </a:extLst>
          </p:cNvPr>
          <p:cNvSpPr txBox="1"/>
          <p:nvPr/>
        </p:nvSpPr>
        <p:spPr>
          <a:xfrm>
            <a:off x="525968" y="69222"/>
            <a:ext cx="43358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solidFill>
                  <a:srgbClr val="0070C0"/>
                </a:solidFill>
              </a:rPr>
              <a:t>Rising Straight Line - Camera Towards</a:t>
            </a:r>
          </a:p>
        </p:txBody>
      </p:sp>
    </p:spTree>
    <p:extLst>
      <p:ext uri="{BB962C8B-B14F-4D97-AF65-F5344CB8AC3E}">
        <p14:creationId xmlns:p14="http://schemas.microsoft.com/office/powerpoint/2010/main" val="418097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6 L 0.2483 0.000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09" y="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83 0.00069 L 1.66667E-6 2.96296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44" y="11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E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5F60E3F2-B0C5-4C13-BBB5-B7D670B624DB}"/>
              </a:ext>
            </a:extLst>
          </p:cNvPr>
          <p:cNvGrpSpPr/>
          <p:nvPr/>
        </p:nvGrpSpPr>
        <p:grpSpPr>
          <a:xfrm>
            <a:off x="1023457" y="1070841"/>
            <a:ext cx="3343013" cy="4954552"/>
            <a:chOff x="652941" y="268446"/>
            <a:chExt cx="4325925" cy="641128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95483A-50E4-4EEF-9D55-5D069AEC9180}"/>
                </a:ext>
              </a:extLst>
            </p:cNvPr>
            <p:cNvGrpSpPr/>
            <p:nvPr/>
          </p:nvGrpSpPr>
          <p:grpSpPr>
            <a:xfrm>
              <a:off x="654341" y="268446"/>
              <a:ext cx="4324525" cy="427840"/>
              <a:chOff x="562062" y="880843"/>
              <a:chExt cx="4324525" cy="427840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4F751AB0-9BF1-4B1E-B67C-3ED9389C2FAB}"/>
                  </a:ext>
                </a:extLst>
              </p:cNvPr>
              <p:cNvSpPr/>
              <p:nvPr/>
            </p:nvSpPr>
            <p:spPr>
              <a:xfrm>
                <a:off x="562062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1F449EFC-F36C-480A-96D8-0B890221CED0}"/>
                  </a:ext>
                </a:extLst>
              </p:cNvPr>
              <p:cNvSpPr/>
              <p:nvPr/>
            </p:nvSpPr>
            <p:spPr>
              <a:xfrm>
                <a:off x="2509706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D1330BA-771B-4E79-B78F-003647BF7291}"/>
                  </a:ext>
                </a:extLst>
              </p:cNvPr>
              <p:cNvSpPr/>
              <p:nvPr/>
            </p:nvSpPr>
            <p:spPr>
              <a:xfrm>
                <a:off x="4458748" y="880843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A64E8C9-C87A-4B20-A3CE-3890B0AE8E9E}"/>
                </a:ext>
              </a:extLst>
            </p:cNvPr>
            <p:cNvGrpSpPr/>
            <p:nvPr/>
          </p:nvGrpSpPr>
          <p:grpSpPr>
            <a:xfrm>
              <a:off x="652941" y="2216089"/>
              <a:ext cx="4324525" cy="427840"/>
              <a:chOff x="562062" y="880843"/>
              <a:chExt cx="4324525" cy="427840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7C6DF0F2-6037-410A-B90C-713E74928FC4}"/>
                  </a:ext>
                </a:extLst>
              </p:cNvPr>
              <p:cNvSpPr/>
              <p:nvPr/>
            </p:nvSpPr>
            <p:spPr>
              <a:xfrm>
                <a:off x="562062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879BE9F1-067C-4D5C-A9F3-16CA2FB0A2A9}"/>
                  </a:ext>
                </a:extLst>
              </p:cNvPr>
              <p:cNvSpPr/>
              <p:nvPr/>
            </p:nvSpPr>
            <p:spPr>
              <a:xfrm>
                <a:off x="2509706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2EF1092B-2087-46B6-9119-D1895A5713A5}"/>
                  </a:ext>
                </a:extLst>
              </p:cNvPr>
              <p:cNvSpPr/>
              <p:nvPr/>
            </p:nvSpPr>
            <p:spPr>
              <a:xfrm>
                <a:off x="4458748" y="880843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939066E8-F074-4347-A180-6C3CA05C58B3}"/>
                </a:ext>
              </a:extLst>
            </p:cNvPr>
            <p:cNvGrpSpPr/>
            <p:nvPr/>
          </p:nvGrpSpPr>
          <p:grpSpPr>
            <a:xfrm>
              <a:off x="652941" y="4165132"/>
              <a:ext cx="4324525" cy="427840"/>
              <a:chOff x="562062" y="880843"/>
              <a:chExt cx="4324525" cy="427840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30061557-8470-4F8B-8955-308215FE6B55}"/>
                  </a:ext>
                </a:extLst>
              </p:cNvPr>
              <p:cNvSpPr/>
              <p:nvPr/>
            </p:nvSpPr>
            <p:spPr>
              <a:xfrm>
                <a:off x="562062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1A06DC45-98EA-4F42-9BFB-ED06E2F488EF}"/>
                  </a:ext>
                </a:extLst>
              </p:cNvPr>
              <p:cNvSpPr/>
              <p:nvPr/>
            </p:nvSpPr>
            <p:spPr>
              <a:xfrm>
                <a:off x="2509706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1C7DE66-2D5C-4A6D-9DCB-A9B09007CBC3}"/>
                  </a:ext>
                </a:extLst>
              </p:cNvPr>
              <p:cNvSpPr/>
              <p:nvPr/>
            </p:nvSpPr>
            <p:spPr>
              <a:xfrm>
                <a:off x="4458748" y="880843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pic>
          <p:nvPicPr>
            <p:cNvPr id="28" name="Graphic 27" descr="User">
              <a:extLst>
                <a:ext uri="{FF2B5EF4-FFF2-40B4-BE49-F238E27FC236}">
                  <a16:creationId xmlns:a16="http://schemas.microsoft.com/office/drawing/2014/main" id="{C51721AB-B905-4317-AEE0-C55BBB9996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388827" y="5765334"/>
              <a:ext cx="914400" cy="914400"/>
            </a:xfrm>
            <a:prstGeom prst="rect">
              <a:avLst/>
            </a:prstGeom>
          </p:spPr>
        </p:pic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D909044E-8790-4530-8012-BD1D5ABEE0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720" y="3730941"/>
            <a:ext cx="757694" cy="891474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96AE687F-A7EC-45FC-8AA3-B7392BA6E401}"/>
              </a:ext>
            </a:extLst>
          </p:cNvPr>
          <p:cNvSpPr txBox="1"/>
          <p:nvPr/>
        </p:nvSpPr>
        <p:spPr>
          <a:xfrm>
            <a:off x="9051097" y="408400"/>
            <a:ext cx="25076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chemeClr val="bg1"/>
                </a:solidFill>
              </a:rPr>
              <a:t>Video of Manual Flight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978C0FA-387B-4ABA-B907-0621B88D2DD5}"/>
              </a:ext>
            </a:extLst>
          </p:cNvPr>
          <p:cNvSpPr txBox="1"/>
          <p:nvPr/>
        </p:nvSpPr>
        <p:spPr>
          <a:xfrm>
            <a:off x="5162616" y="192957"/>
            <a:ext cx="26928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chemeClr val="bg1"/>
                </a:solidFill>
              </a:rPr>
              <a:t>Code for Autonomous Flight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8FF217A-CE03-4333-B4B7-0E966C61EB5D}"/>
              </a:ext>
            </a:extLst>
          </p:cNvPr>
          <p:cNvSpPr txBox="1"/>
          <p:nvPr/>
        </p:nvSpPr>
        <p:spPr>
          <a:xfrm>
            <a:off x="431404" y="75131"/>
            <a:ext cx="45443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solidFill>
                  <a:srgbClr val="0070C0"/>
                </a:solidFill>
              </a:rPr>
              <a:t>Horizontal Rectangle – Rise and Descend</a:t>
            </a:r>
          </a:p>
        </p:txBody>
      </p:sp>
    </p:spTree>
    <p:extLst>
      <p:ext uri="{BB962C8B-B14F-4D97-AF65-F5344CB8AC3E}">
        <p14:creationId xmlns:p14="http://schemas.microsoft.com/office/powerpoint/2010/main" val="361601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2.22222E-6 L 0.12253 -0.00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20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253 -0.00093 L 0.12748 -0.4409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" y="-2201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748 -0.44097 L -0.12343 -0.4384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52" y="11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343 -0.43843 L -0.122 0.0002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21921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 0.00023 L -3.95833E-6 1.85185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68" y="6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67000" y="67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4CCCC-089B-4809-ADF5-03A87154C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Apps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1853606-6F16-40B1-A715-4C54369A87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4427044"/>
              </p:ext>
            </p:extLst>
          </p:nvPr>
        </p:nvGraphicFramePr>
        <p:xfrm>
          <a:off x="969150" y="2561642"/>
          <a:ext cx="10553700" cy="3665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0167">
                  <a:extLst>
                    <a:ext uri="{9D8B030D-6E8A-4147-A177-3AD203B41FA5}">
                      <a16:colId xmlns:a16="http://schemas.microsoft.com/office/drawing/2014/main" val="1597721189"/>
                    </a:ext>
                  </a:extLst>
                </a:gridCol>
                <a:gridCol w="1704512">
                  <a:extLst>
                    <a:ext uri="{9D8B030D-6E8A-4147-A177-3AD203B41FA5}">
                      <a16:colId xmlns:a16="http://schemas.microsoft.com/office/drawing/2014/main" val="1321383993"/>
                    </a:ext>
                  </a:extLst>
                </a:gridCol>
                <a:gridCol w="2139519">
                  <a:extLst>
                    <a:ext uri="{9D8B030D-6E8A-4147-A177-3AD203B41FA5}">
                      <a16:colId xmlns:a16="http://schemas.microsoft.com/office/drawing/2014/main" val="1458222266"/>
                    </a:ext>
                  </a:extLst>
                </a:gridCol>
                <a:gridCol w="5379502">
                  <a:extLst>
                    <a:ext uri="{9D8B030D-6E8A-4147-A177-3AD203B41FA5}">
                      <a16:colId xmlns:a16="http://schemas.microsoft.com/office/drawing/2014/main" val="2760340964"/>
                    </a:ext>
                  </a:extLst>
                </a:gridCol>
              </a:tblGrid>
              <a:tr h="390491">
                <a:tc>
                  <a:txBody>
                    <a:bodyPr/>
                    <a:lstStyle/>
                    <a:p>
                      <a:r>
                        <a:rPr lang="en-AU" dirty="0"/>
                        <a:t>App Icon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App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Platforms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Included Functionality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9257792"/>
                  </a:ext>
                </a:extLst>
              </a:tr>
              <a:tr h="1091754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err="1"/>
                        <a:t>DroneBlocks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IOS, Android, Chrome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/>
                        <a:t>Coded flight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/>
                        <a:t>Manual flight (Chrome only)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/>
                        <a:t>Photography (IOS and Android Only)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7385320"/>
                  </a:ext>
                </a:extLst>
              </a:tr>
              <a:tr h="1091754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Tello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IOS, Android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/>
                        <a:t>Manual flight and photography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/>
                        <a:t>Intelligent flight modes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/>
                        <a:t>Firmware updates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9811083"/>
                  </a:ext>
                </a:extLst>
              </a:tr>
              <a:tr h="1091754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Tello Edu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IOS, Android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/>
                        <a:t>Manual flight and photography (some lag)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/>
                        <a:t>Coded flight and photography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/>
                        <a:t>Swarm programming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2049569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37ACC2EB-BAFF-48C7-8FDE-A2D4F48291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931" y="3032753"/>
            <a:ext cx="900000" cy="89663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FF0D812-723D-42E7-95B6-80E726131B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931" y="4138211"/>
            <a:ext cx="900000" cy="90338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AC19B40-E76E-4F49-9F66-1A00F87D98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931" y="5237825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523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6BE47-9B53-4B53-8B64-C5E1DE09C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Instructions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69FC5B-48A5-4CBD-9B26-5A602FD222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0303" y="2130641"/>
            <a:ext cx="5185873" cy="44921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b="1" dirty="0"/>
              <a:t>Manual Flight</a:t>
            </a:r>
            <a:br>
              <a:rPr lang="en-AU" sz="2400" dirty="0"/>
            </a:br>
            <a:endParaRPr lang="en-AU" sz="2400" dirty="0"/>
          </a:p>
          <a:p>
            <a:r>
              <a:rPr lang="en-AU" dirty="0"/>
              <a:t>Practice the drills as shown by the animations on each slide</a:t>
            </a:r>
          </a:p>
          <a:p>
            <a:r>
              <a:rPr lang="en-AU" dirty="0"/>
              <a:t>When you are ready to record your flight</a:t>
            </a:r>
          </a:p>
          <a:p>
            <a:pPr lvl="1"/>
            <a:r>
              <a:rPr lang="en-AU" dirty="0"/>
              <a:t>Make sure the camera on the drone is on</a:t>
            </a:r>
          </a:p>
          <a:p>
            <a:pPr lvl="1"/>
            <a:r>
              <a:rPr lang="en-AU" dirty="0"/>
              <a:t>Bring up the screen recorder on the </a:t>
            </a:r>
            <a:r>
              <a:rPr lang="en-AU" dirty="0" err="1"/>
              <a:t>Ipad</a:t>
            </a:r>
            <a:r>
              <a:rPr lang="en-AU" dirty="0"/>
              <a:t> and set it recording</a:t>
            </a:r>
          </a:p>
          <a:p>
            <a:pPr lvl="1"/>
            <a:r>
              <a:rPr lang="en-AU" dirty="0"/>
              <a:t>Take off, fly that specific drill, then land</a:t>
            </a:r>
          </a:p>
          <a:p>
            <a:pPr lvl="1"/>
            <a:r>
              <a:rPr lang="en-AU" dirty="0"/>
              <a:t>Stop the screen recorder </a:t>
            </a:r>
          </a:p>
          <a:p>
            <a:pPr lvl="1"/>
            <a:r>
              <a:rPr lang="en-AU" dirty="0"/>
              <a:t>Put a copy of the video in the correct part of this presentation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598A78-3B5A-4EF4-B0D2-E49AB7E71B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27114" y="2130641"/>
            <a:ext cx="5194583" cy="44921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b="1" dirty="0"/>
              <a:t>Code for Autonomous Flight</a:t>
            </a:r>
          </a:p>
          <a:p>
            <a:pPr marL="0" indent="0">
              <a:buNone/>
            </a:pPr>
            <a:endParaRPr lang="en-AU" sz="2400" dirty="0"/>
          </a:p>
          <a:p>
            <a:r>
              <a:rPr lang="en-AU" dirty="0"/>
              <a:t>Look carefully at the animations in the presentation to break it down into a range of lift, pitch, roll and yaw moves</a:t>
            </a:r>
          </a:p>
          <a:p>
            <a:r>
              <a:rPr lang="en-AU" dirty="0"/>
              <a:t>Use the appropriate apps from the previous slide to build code to replicate those moves</a:t>
            </a:r>
          </a:p>
          <a:p>
            <a:r>
              <a:rPr lang="en-AU" dirty="0"/>
              <a:t>Test the code with the drone to see if it performs as expected</a:t>
            </a:r>
          </a:p>
          <a:p>
            <a:r>
              <a:rPr lang="en-AU" dirty="0"/>
              <a:t>Take a screenshot of your completed code and add it to this presentation</a:t>
            </a:r>
          </a:p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70801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6BE47-9B53-4B53-8B64-C5E1DE09C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Manual Flight (Mode 2)</a:t>
            </a:r>
          </a:p>
        </p:txBody>
      </p:sp>
      <p:pic>
        <p:nvPicPr>
          <p:cNvPr id="1026" name="Picture 2" descr="RotorLogic DJI Mini 2 Remote Controller Use for DJI Mavic Mini 2 Drone(Includes 2 Control Sticks. Exclude Retail Box and RC Cables)">
            <a:extLst>
              <a:ext uri="{FF2B5EF4-FFF2-40B4-BE49-F238E27FC236}">
                <a16:creationId xmlns:a16="http://schemas.microsoft.com/office/drawing/2014/main" id="{C0C98F3E-3DEC-49C5-80CD-9ACFD9B1A5A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650" y="1903795"/>
            <a:ext cx="6318179" cy="4954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rrow: Quad 8">
            <a:extLst>
              <a:ext uri="{FF2B5EF4-FFF2-40B4-BE49-F238E27FC236}">
                <a16:creationId xmlns:a16="http://schemas.microsoft.com/office/drawing/2014/main" id="{60C2C3AC-F095-44D3-B78D-006307956B4E}"/>
              </a:ext>
            </a:extLst>
          </p:cNvPr>
          <p:cNvSpPr/>
          <p:nvPr/>
        </p:nvSpPr>
        <p:spPr>
          <a:xfrm>
            <a:off x="171635" y="2310419"/>
            <a:ext cx="2379216" cy="2379216"/>
          </a:xfrm>
          <a:prstGeom prst="quadArrow">
            <a:avLst>
              <a:gd name="adj1" fmla="val 14291"/>
              <a:gd name="adj2" fmla="val 14664"/>
              <a:gd name="adj3" fmla="val 2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Arrow: Quad 11">
            <a:extLst>
              <a:ext uri="{FF2B5EF4-FFF2-40B4-BE49-F238E27FC236}">
                <a16:creationId xmlns:a16="http://schemas.microsoft.com/office/drawing/2014/main" id="{399B121C-E047-405E-980C-50496B4E6C61}"/>
              </a:ext>
            </a:extLst>
          </p:cNvPr>
          <p:cNvSpPr/>
          <p:nvPr/>
        </p:nvSpPr>
        <p:spPr>
          <a:xfrm>
            <a:off x="9499107" y="2239391"/>
            <a:ext cx="2379216" cy="2379216"/>
          </a:xfrm>
          <a:prstGeom prst="quadArrow">
            <a:avLst>
              <a:gd name="adj1" fmla="val 14291"/>
              <a:gd name="adj2" fmla="val 14664"/>
              <a:gd name="adj3" fmla="val 2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D8C935-84F5-4123-9448-5F3A818BE41C}"/>
              </a:ext>
            </a:extLst>
          </p:cNvPr>
          <p:cNvSpPr txBox="1"/>
          <p:nvPr/>
        </p:nvSpPr>
        <p:spPr>
          <a:xfrm>
            <a:off x="50308" y="2484364"/>
            <a:ext cx="26633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Climb</a:t>
            </a:r>
          </a:p>
          <a:p>
            <a:pPr algn="ctr"/>
            <a:r>
              <a:rPr lang="en-AU" dirty="0"/>
              <a:t>(throttle up)</a:t>
            </a:r>
          </a:p>
          <a:p>
            <a:pPr algn="ctr"/>
            <a:endParaRPr lang="en-AU" dirty="0"/>
          </a:p>
          <a:p>
            <a:pPr algn="ctr"/>
            <a:r>
              <a:rPr lang="en-AU" dirty="0"/>
              <a:t>Yaw Left	Yaw Right</a:t>
            </a:r>
          </a:p>
          <a:p>
            <a:pPr algn="ctr"/>
            <a:endParaRPr lang="en-AU" dirty="0"/>
          </a:p>
          <a:p>
            <a:pPr algn="ctr"/>
            <a:r>
              <a:rPr lang="en-AU" dirty="0"/>
              <a:t>(throttle down)</a:t>
            </a:r>
          </a:p>
          <a:p>
            <a:pPr algn="ctr"/>
            <a:r>
              <a:rPr lang="en-AU" dirty="0"/>
              <a:t>Descend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3B4BF8-7D35-4066-9784-E782948C6359}"/>
              </a:ext>
            </a:extLst>
          </p:cNvPr>
          <p:cNvSpPr txBox="1"/>
          <p:nvPr/>
        </p:nvSpPr>
        <p:spPr>
          <a:xfrm>
            <a:off x="9357065" y="2413336"/>
            <a:ext cx="26633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Pitch Forward</a:t>
            </a:r>
          </a:p>
          <a:p>
            <a:pPr algn="ctr"/>
            <a:endParaRPr lang="en-AU" dirty="0"/>
          </a:p>
          <a:p>
            <a:pPr algn="ctr"/>
            <a:endParaRPr lang="en-AU" dirty="0"/>
          </a:p>
          <a:p>
            <a:pPr algn="ctr"/>
            <a:r>
              <a:rPr lang="en-AU" dirty="0"/>
              <a:t>Roll Left		Roll Right</a:t>
            </a:r>
          </a:p>
          <a:p>
            <a:pPr algn="ctr"/>
            <a:endParaRPr lang="en-AU" dirty="0"/>
          </a:p>
          <a:p>
            <a:pPr algn="ctr"/>
            <a:endParaRPr lang="en-AU" dirty="0"/>
          </a:p>
          <a:p>
            <a:pPr algn="ctr"/>
            <a:r>
              <a:rPr lang="en-AU" dirty="0"/>
              <a:t>Pitch Backwards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2FFBF8-BC2B-441F-BFF1-E88F32AE5107}"/>
              </a:ext>
            </a:extLst>
          </p:cNvPr>
          <p:cNvSpPr txBox="1"/>
          <p:nvPr/>
        </p:nvSpPr>
        <p:spPr>
          <a:xfrm>
            <a:off x="111090" y="5156196"/>
            <a:ext cx="2663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Vertical Movement and Steering, Direction the Camera is Facing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6EE9EFF-6395-4B43-BD22-5ADF1B91A99D}"/>
              </a:ext>
            </a:extLst>
          </p:cNvPr>
          <p:cNvSpPr txBox="1"/>
          <p:nvPr/>
        </p:nvSpPr>
        <p:spPr>
          <a:xfrm>
            <a:off x="9336350" y="5440361"/>
            <a:ext cx="266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Horizontal Movement</a:t>
            </a:r>
          </a:p>
        </p:txBody>
      </p:sp>
    </p:spTree>
    <p:extLst>
      <p:ext uri="{BB962C8B-B14F-4D97-AF65-F5344CB8AC3E}">
        <p14:creationId xmlns:p14="http://schemas.microsoft.com/office/powerpoint/2010/main" val="1547139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CB235-621A-4310-BBF6-25D1E491A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Simple Flight Drills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578AE-4E9E-4C22-A1D7-70E4FC3A33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2400" dirty="0"/>
              <a:t>To complete these drills you only need to use one control </a:t>
            </a:r>
            <a:br>
              <a:rPr lang="en-AU" sz="2400" dirty="0"/>
            </a:br>
            <a:r>
              <a:rPr lang="en-AU" sz="2400" dirty="0"/>
              <a:t>stick and complete one movement at a time</a:t>
            </a:r>
          </a:p>
        </p:txBody>
      </p:sp>
    </p:spTree>
    <p:extLst>
      <p:ext uri="{BB962C8B-B14F-4D97-AF65-F5344CB8AC3E}">
        <p14:creationId xmlns:p14="http://schemas.microsoft.com/office/powerpoint/2010/main" val="3800583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E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5F60E3F2-B0C5-4C13-BBB5-B7D670B624DB}"/>
              </a:ext>
            </a:extLst>
          </p:cNvPr>
          <p:cNvGrpSpPr/>
          <p:nvPr/>
        </p:nvGrpSpPr>
        <p:grpSpPr>
          <a:xfrm>
            <a:off x="1023457" y="1070841"/>
            <a:ext cx="3343013" cy="4954552"/>
            <a:chOff x="652941" y="268446"/>
            <a:chExt cx="4325925" cy="641128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95483A-50E4-4EEF-9D55-5D069AEC9180}"/>
                </a:ext>
              </a:extLst>
            </p:cNvPr>
            <p:cNvGrpSpPr/>
            <p:nvPr/>
          </p:nvGrpSpPr>
          <p:grpSpPr>
            <a:xfrm>
              <a:off x="654341" y="268446"/>
              <a:ext cx="4324525" cy="427840"/>
              <a:chOff x="562062" y="880843"/>
              <a:chExt cx="4324525" cy="427840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4F751AB0-9BF1-4B1E-B67C-3ED9389C2FAB}"/>
                  </a:ext>
                </a:extLst>
              </p:cNvPr>
              <p:cNvSpPr/>
              <p:nvPr/>
            </p:nvSpPr>
            <p:spPr>
              <a:xfrm>
                <a:off x="562062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1F449EFC-F36C-480A-96D8-0B890221CED0}"/>
                  </a:ext>
                </a:extLst>
              </p:cNvPr>
              <p:cNvSpPr/>
              <p:nvPr/>
            </p:nvSpPr>
            <p:spPr>
              <a:xfrm>
                <a:off x="2509706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D1330BA-771B-4E79-B78F-003647BF7291}"/>
                  </a:ext>
                </a:extLst>
              </p:cNvPr>
              <p:cNvSpPr/>
              <p:nvPr/>
            </p:nvSpPr>
            <p:spPr>
              <a:xfrm>
                <a:off x="4458748" y="880843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A64E8C9-C87A-4B20-A3CE-3890B0AE8E9E}"/>
                </a:ext>
              </a:extLst>
            </p:cNvPr>
            <p:cNvGrpSpPr/>
            <p:nvPr/>
          </p:nvGrpSpPr>
          <p:grpSpPr>
            <a:xfrm>
              <a:off x="652941" y="2216089"/>
              <a:ext cx="4324525" cy="427840"/>
              <a:chOff x="562062" y="880843"/>
              <a:chExt cx="4324525" cy="427840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7C6DF0F2-6037-410A-B90C-713E74928FC4}"/>
                  </a:ext>
                </a:extLst>
              </p:cNvPr>
              <p:cNvSpPr/>
              <p:nvPr/>
            </p:nvSpPr>
            <p:spPr>
              <a:xfrm>
                <a:off x="562062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879BE9F1-067C-4D5C-A9F3-16CA2FB0A2A9}"/>
                  </a:ext>
                </a:extLst>
              </p:cNvPr>
              <p:cNvSpPr/>
              <p:nvPr/>
            </p:nvSpPr>
            <p:spPr>
              <a:xfrm>
                <a:off x="2509706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2EF1092B-2087-46B6-9119-D1895A5713A5}"/>
                  </a:ext>
                </a:extLst>
              </p:cNvPr>
              <p:cNvSpPr/>
              <p:nvPr/>
            </p:nvSpPr>
            <p:spPr>
              <a:xfrm>
                <a:off x="4458748" y="880843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939066E8-F074-4347-A180-6C3CA05C58B3}"/>
                </a:ext>
              </a:extLst>
            </p:cNvPr>
            <p:cNvGrpSpPr/>
            <p:nvPr/>
          </p:nvGrpSpPr>
          <p:grpSpPr>
            <a:xfrm>
              <a:off x="652941" y="4165132"/>
              <a:ext cx="4324525" cy="427840"/>
              <a:chOff x="562062" y="880843"/>
              <a:chExt cx="4324525" cy="427840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30061557-8470-4F8B-8955-308215FE6B55}"/>
                  </a:ext>
                </a:extLst>
              </p:cNvPr>
              <p:cNvSpPr/>
              <p:nvPr/>
            </p:nvSpPr>
            <p:spPr>
              <a:xfrm>
                <a:off x="562062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1A06DC45-98EA-4F42-9BFB-ED06E2F488EF}"/>
                  </a:ext>
                </a:extLst>
              </p:cNvPr>
              <p:cNvSpPr/>
              <p:nvPr/>
            </p:nvSpPr>
            <p:spPr>
              <a:xfrm>
                <a:off x="2509706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1C7DE66-2D5C-4A6D-9DCB-A9B09007CBC3}"/>
                  </a:ext>
                </a:extLst>
              </p:cNvPr>
              <p:cNvSpPr/>
              <p:nvPr/>
            </p:nvSpPr>
            <p:spPr>
              <a:xfrm>
                <a:off x="4458748" y="880843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pic>
          <p:nvPicPr>
            <p:cNvPr id="28" name="Graphic 27" descr="User">
              <a:extLst>
                <a:ext uri="{FF2B5EF4-FFF2-40B4-BE49-F238E27FC236}">
                  <a16:creationId xmlns:a16="http://schemas.microsoft.com/office/drawing/2014/main" id="{C51721AB-B905-4317-AEE0-C55BBB9996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388827" y="5765334"/>
              <a:ext cx="914400" cy="914400"/>
            </a:xfrm>
            <a:prstGeom prst="rect">
              <a:avLst/>
            </a:prstGeom>
          </p:spPr>
        </p:pic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D909044E-8790-4530-8012-BD1D5ABEE0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866" y="3730860"/>
            <a:ext cx="757694" cy="89147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0705E2D-E1C7-4FC8-B077-316A46B9063B}"/>
              </a:ext>
            </a:extLst>
          </p:cNvPr>
          <p:cNvSpPr txBox="1"/>
          <p:nvPr/>
        </p:nvSpPr>
        <p:spPr>
          <a:xfrm>
            <a:off x="8555600" y="408400"/>
            <a:ext cx="26118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chemeClr val="bg1"/>
                </a:solidFill>
              </a:rPr>
              <a:t>Video of Manual Flight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641DEA0-56B7-485D-AAF3-31DFC9379D08}"/>
              </a:ext>
            </a:extLst>
          </p:cNvPr>
          <p:cNvSpPr txBox="1"/>
          <p:nvPr/>
        </p:nvSpPr>
        <p:spPr>
          <a:xfrm>
            <a:off x="5162616" y="192957"/>
            <a:ext cx="26928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chemeClr val="bg1"/>
                </a:solidFill>
              </a:rPr>
              <a:t>Code for Autonomous Flight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3F44A6-F605-4583-8B77-C7E45C2FA4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237" y="1922493"/>
            <a:ext cx="2069649" cy="249027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B16C190F-8F47-4BC8-AE84-0D4BE6F32E1F}"/>
              </a:ext>
            </a:extLst>
          </p:cNvPr>
          <p:cNvSpPr txBox="1"/>
          <p:nvPr/>
        </p:nvSpPr>
        <p:spPr>
          <a:xfrm>
            <a:off x="347270" y="212079"/>
            <a:ext cx="4690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solidFill>
                  <a:srgbClr val="0070C0"/>
                </a:solidFill>
              </a:rPr>
              <a:t>Straight Line - Away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FC46F8-7CFE-416E-83DF-8BF4F326EE35}"/>
              </a:ext>
            </a:extLst>
          </p:cNvPr>
          <p:cNvSpPr txBox="1"/>
          <p:nvPr/>
        </p:nvSpPr>
        <p:spPr>
          <a:xfrm>
            <a:off x="6509061" y="4757312"/>
            <a:ext cx="4690885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4800" b="1" dirty="0">
                <a:solidFill>
                  <a:srgbClr val="FF0000"/>
                </a:solidFill>
              </a:rPr>
              <a:t>Completed Example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2E415FF-4571-4E91-9EAC-AEB7724586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73372" y="1905727"/>
            <a:ext cx="4409524" cy="25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96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00144 -0.440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2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E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098EB20-B2C3-4532-8AF5-A2C40A4E4F9F}"/>
              </a:ext>
            </a:extLst>
          </p:cNvPr>
          <p:cNvSpPr/>
          <p:nvPr/>
        </p:nvSpPr>
        <p:spPr>
          <a:xfrm>
            <a:off x="1" y="0"/>
            <a:ext cx="12192000" cy="3611301"/>
          </a:xfrm>
          <a:prstGeom prst="rect">
            <a:avLst/>
          </a:prstGeom>
          <a:solidFill>
            <a:srgbClr val="BBD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39066E8-F074-4347-A180-6C3CA05C58B3}"/>
              </a:ext>
            </a:extLst>
          </p:cNvPr>
          <p:cNvGrpSpPr/>
          <p:nvPr/>
        </p:nvGrpSpPr>
        <p:grpSpPr>
          <a:xfrm>
            <a:off x="1023457" y="4082144"/>
            <a:ext cx="3341931" cy="330629"/>
            <a:chOff x="562062" y="880843"/>
            <a:chExt cx="4324525" cy="42784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0061557-8470-4F8B-8955-308215FE6B55}"/>
                </a:ext>
              </a:extLst>
            </p:cNvPr>
            <p:cNvSpPr/>
            <p:nvPr/>
          </p:nvSpPr>
          <p:spPr>
            <a:xfrm>
              <a:off x="562062" y="880844"/>
              <a:ext cx="427839" cy="427839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A06DC45-98EA-4F42-9BFB-ED06E2F488EF}"/>
                </a:ext>
              </a:extLst>
            </p:cNvPr>
            <p:cNvSpPr/>
            <p:nvPr/>
          </p:nvSpPr>
          <p:spPr>
            <a:xfrm>
              <a:off x="2509706" y="880844"/>
              <a:ext cx="427839" cy="427839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1C7DE66-2D5C-4A6D-9DCB-A9B09007CBC3}"/>
                </a:ext>
              </a:extLst>
            </p:cNvPr>
            <p:cNvSpPr/>
            <p:nvPr/>
          </p:nvSpPr>
          <p:spPr>
            <a:xfrm>
              <a:off x="4458748" y="880843"/>
              <a:ext cx="427839" cy="427839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pic>
        <p:nvPicPr>
          <p:cNvPr id="28" name="Graphic 27" descr="User">
            <a:extLst>
              <a:ext uri="{FF2B5EF4-FFF2-40B4-BE49-F238E27FC236}">
                <a16:creationId xmlns:a16="http://schemas.microsoft.com/office/drawing/2014/main" id="{C51721AB-B905-4317-AEE0-C55BBB9996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64925" y="5318758"/>
            <a:ext cx="706635" cy="70663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AEF25AB-6921-4BF2-A434-BA89790919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910" y="3176160"/>
            <a:ext cx="1075944" cy="537972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A5453467-A93B-4DB6-AA7C-75B95A647628}"/>
              </a:ext>
            </a:extLst>
          </p:cNvPr>
          <p:cNvSpPr txBox="1"/>
          <p:nvPr/>
        </p:nvSpPr>
        <p:spPr>
          <a:xfrm>
            <a:off x="9051097" y="408400"/>
            <a:ext cx="25520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chemeClr val="bg1"/>
                </a:solidFill>
              </a:rPr>
              <a:t>Video of Manual Flight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79696BA-48AB-4653-8B69-DBFE8986B15B}"/>
              </a:ext>
            </a:extLst>
          </p:cNvPr>
          <p:cNvSpPr txBox="1"/>
          <p:nvPr/>
        </p:nvSpPr>
        <p:spPr>
          <a:xfrm>
            <a:off x="5162616" y="192957"/>
            <a:ext cx="26928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chemeClr val="bg1"/>
                </a:solidFill>
              </a:rPr>
              <a:t>Code for Autonomous Flight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B63B456-A869-49FB-BDC9-E304F6AA1773}"/>
              </a:ext>
            </a:extLst>
          </p:cNvPr>
          <p:cNvSpPr txBox="1"/>
          <p:nvPr/>
        </p:nvSpPr>
        <p:spPr>
          <a:xfrm>
            <a:off x="347270" y="212079"/>
            <a:ext cx="4690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solidFill>
                  <a:srgbClr val="0070C0"/>
                </a:solidFill>
              </a:rPr>
              <a:t>Vertical Rectangle</a:t>
            </a:r>
          </a:p>
        </p:txBody>
      </p:sp>
    </p:spTree>
    <p:extLst>
      <p:ext uri="{BB962C8B-B14F-4D97-AF65-F5344CB8AC3E}">
        <p14:creationId xmlns:p14="http://schemas.microsoft.com/office/powerpoint/2010/main" val="258724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4.81481E-6 L 0.12331 -0.002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59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331 -0.00231 L 0.12331 -0.2384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331 -0.23842 L -0.12343 -0.2328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44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343 -0.23287 L -0.12343 -0.0023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343 -0.00231 L -1.66667E-6 -6.59195E-1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E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5F60E3F2-B0C5-4C13-BBB5-B7D670B624DB}"/>
              </a:ext>
            </a:extLst>
          </p:cNvPr>
          <p:cNvGrpSpPr/>
          <p:nvPr/>
        </p:nvGrpSpPr>
        <p:grpSpPr>
          <a:xfrm>
            <a:off x="1023457" y="1070841"/>
            <a:ext cx="3343013" cy="4954552"/>
            <a:chOff x="652941" y="268446"/>
            <a:chExt cx="4325925" cy="641128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95483A-50E4-4EEF-9D55-5D069AEC9180}"/>
                </a:ext>
              </a:extLst>
            </p:cNvPr>
            <p:cNvGrpSpPr/>
            <p:nvPr/>
          </p:nvGrpSpPr>
          <p:grpSpPr>
            <a:xfrm>
              <a:off x="654341" y="268446"/>
              <a:ext cx="4324525" cy="427840"/>
              <a:chOff x="562062" y="880843"/>
              <a:chExt cx="4324525" cy="427840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4F751AB0-9BF1-4B1E-B67C-3ED9389C2FAB}"/>
                  </a:ext>
                </a:extLst>
              </p:cNvPr>
              <p:cNvSpPr/>
              <p:nvPr/>
            </p:nvSpPr>
            <p:spPr>
              <a:xfrm>
                <a:off x="562062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1F449EFC-F36C-480A-96D8-0B890221CED0}"/>
                  </a:ext>
                </a:extLst>
              </p:cNvPr>
              <p:cNvSpPr/>
              <p:nvPr/>
            </p:nvSpPr>
            <p:spPr>
              <a:xfrm>
                <a:off x="2509706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D1330BA-771B-4E79-B78F-003647BF7291}"/>
                  </a:ext>
                </a:extLst>
              </p:cNvPr>
              <p:cNvSpPr/>
              <p:nvPr/>
            </p:nvSpPr>
            <p:spPr>
              <a:xfrm>
                <a:off x="4458748" y="880843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A64E8C9-C87A-4B20-A3CE-3890B0AE8E9E}"/>
                </a:ext>
              </a:extLst>
            </p:cNvPr>
            <p:cNvGrpSpPr/>
            <p:nvPr/>
          </p:nvGrpSpPr>
          <p:grpSpPr>
            <a:xfrm>
              <a:off x="652941" y="2216089"/>
              <a:ext cx="4324525" cy="427840"/>
              <a:chOff x="562062" y="880843"/>
              <a:chExt cx="4324525" cy="427840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7C6DF0F2-6037-410A-B90C-713E74928FC4}"/>
                  </a:ext>
                </a:extLst>
              </p:cNvPr>
              <p:cNvSpPr/>
              <p:nvPr/>
            </p:nvSpPr>
            <p:spPr>
              <a:xfrm>
                <a:off x="562062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879BE9F1-067C-4D5C-A9F3-16CA2FB0A2A9}"/>
                  </a:ext>
                </a:extLst>
              </p:cNvPr>
              <p:cNvSpPr/>
              <p:nvPr/>
            </p:nvSpPr>
            <p:spPr>
              <a:xfrm>
                <a:off x="2509706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2EF1092B-2087-46B6-9119-D1895A5713A5}"/>
                  </a:ext>
                </a:extLst>
              </p:cNvPr>
              <p:cNvSpPr/>
              <p:nvPr/>
            </p:nvSpPr>
            <p:spPr>
              <a:xfrm>
                <a:off x="4458748" y="880843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939066E8-F074-4347-A180-6C3CA05C58B3}"/>
                </a:ext>
              </a:extLst>
            </p:cNvPr>
            <p:cNvGrpSpPr/>
            <p:nvPr/>
          </p:nvGrpSpPr>
          <p:grpSpPr>
            <a:xfrm>
              <a:off x="652941" y="4165132"/>
              <a:ext cx="4324525" cy="427840"/>
              <a:chOff x="562062" y="880843"/>
              <a:chExt cx="4324525" cy="427840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30061557-8470-4F8B-8955-308215FE6B55}"/>
                  </a:ext>
                </a:extLst>
              </p:cNvPr>
              <p:cNvSpPr/>
              <p:nvPr/>
            </p:nvSpPr>
            <p:spPr>
              <a:xfrm>
                <a:off x="562062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1A06DC45-98EA-4F42-9BFB-ED06E2F488EF}"/>
                  </a:ext>
                </a:extLst>
              </p:cNvPr>
              <p:cNvSpPr/>
              <p:nvPr/>
            </p:nvSpPr>
            <p:spPr>
              <a:xfrm>
                <a:off x="2509706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1C7DE66-2D5C-4A6D-9DCB-A9B09007CBC3}"/>
                  </a:ext>
                </a:extLst>
              </p:cNvPr>
              <p:cNvSpPr/>
              <p:nvPr/>
            </p:nvSpPr>
            <p:spPr>
              <a:xfrm>
                <a:off x="4458748" y="880843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pic>
          <p:nvPicPr>
            <p:cNvPr id="28" name="Graphic 27" descr="User">
              <a:extLst>
                <a:ext uri="{FF2B5EF4-FFF2-40B4-BE49-F238E27FC236}">
                  <a16:creationId xmlns:a16="http://schemas.microsoft.com/office/drawing/2014/main" id="{C51721AB-B905-4317-AEE0-C55BBB9996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388827" y="5765334"/>
              <a:ext cx="914400" cy="914400"/>
            </a:xfrm>
            <a:prstGeom prst="rect">
              <a:avLst/>
            </a:prstGeom>
          </p:spPr>
        </p:pic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D909044E-8790-4530-8012-BD1D5ABEE0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866" y="3730860"/>
            <a:ext cx="757694" cy="891474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FC88D6CB-5A61-4F9E-87A8-9EC39D3FF47D}"/>
              </a:ext>
            </a:extLst>
          </p:cNvPr>
          <p:cNvSpPr txBox="1"/>
          <p:nvPr/>
        </p:nvSpPr>
        <p:spPr>
          <a:xfrm>
            <a:off x="9051097" y="408400"/>
            <a:ext cx="249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chemeClr val="bg1"/>
                </a:solidFill>
              </a:rPr>
              <a:t>Video of Manual Flight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73B9830-F4BD-4ACA-99B0-B4F8867AF3C9}"/>
              </a:ext>
            </a:extLst>
          </p:cNvPr>
          <p:cNvSpPr txBox="1"/>
          <p:nvPr/>
        </p:nvSpPr>
        <p:spPr>
          <a:xfrm>
            <a:off x="5162616" y="192957"/>
            <a:ext cx="26928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chemeClr val="bg1"/>
                </a:solidFill>
              </a:rPr>
              <a:t>Code for Autonomous Flight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DA2610C-7FFA-4DE1-809A-2C54B7F90A19}"/>
              </a:ext>
            </a:extLst>
          </p:cNvPr>
          <p:cNvSpPr txBox="1"/>
          <p:nvPr/>
        </p:nvSpPr>
        <p:spPr>
          <a:xfrm>
            <a:off x="74877" y="221449"/>
            <a:ext cx="5286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solidFill>
                  <a:srgbClr val="0070C0"/>
                </a:solidFill>
              </a:rPr>
              <a:t>Straight Line – Away with Turn</a:t>
            </a:r>
          </a:p>
        </p:txBody>
      </p:sp>
    </p:spTree>
    <p:extLst>
      <p:ext uri="{BB962C8B-B14F-4D97-AF65-F5344CB8AC3E}">
        <p14:creationId xmlns:p14="http://schemas.microsoft.com/office/powerpoint/2010/main" val="133749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00131 -0.438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2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1 -0.43843 L -4.16667E-6 4.44444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E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5F60E3F2-B0C5-4C13-BBB5-B7D670B624DB}"/>
              </a:ext>
            </a:extLst>
          </p:cNvPr>
          <p:cNvGrpSpPr/>
          <p:nvPr/>
        </p:nvGrpSpPr>
        <p:grpSpPr>
          <a:xfrm>
            <a:off x="1023457" y="1070841"/>
            <a:ext cx="3343013" cy="4954552"/>
            <a:chOff x="652941" y="268446"/>
            <a:chExt cx="4325925" cy="641128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95483A-50E4-4EEF-9D55-5D069AEC9180}"/>
                </a:ext>
              </a:extLst>
            </p:cNvPr>
            <p:cNvGrpSpPr/>
            <p:nvPr/>
          </p:nvGrpSpPr>
          <p:grpSpPr>
            <a:xfrm>
              <a:off x="654341" y="268446"/>
              <a:ext cx="4324525" cy="427840"/>
              <a:chOff x="562062" y="880843"/>
              <a:chExt cx="4324525" cy="427840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4F751AB0-9BF1-4B1E-B67C-3ED9389C2FAB}"/>
                  </a:ext>
                </a:extLst>
              </p:cNvPr>
              <p:cNvSpPr/>
              <p:nvPr/>
            </p:nvSpPr>
            <p:spPr>
              <a:xfrm>
                <a:off x="562062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1F449EFC-F36C-480A-96D8-0B890221CED0}"/>
                  </a:ext>
                </a:extLst>
              </p:cNvPr>
              <p:cNvSpPr/>
              <p:nvPr/>
            </p:nvSpPr>
            <p:spPr>
              <a:xfrm>
                <a:off x="2509706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D1330BA-771B-4E79-B78F-003647BF7291}"/>
                  </a:ext>
                </a:extLst>
              </p:cNvPr>
              <p:cNvSpPr/>
              <p:nvPr/>
            </p:nvSpPr>
            <p:spPr>
              <a:xfrm>
                <a:off x="4458748" y="880843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A64E8C9-C87A-4B20-A3CE-3890B0AE8E9E}"/>
                </a:ext>
              </a:extLst>
            </p:cNvPr>
            <p:cNvGrpSpPr/>
            <p:nvPr/>
          </p:nvGrpSpPr>
          <p:grpSpPr>
            <a:xfrm>
              <a:off x="652941" y="2216089"/>
              <a:ext cx="4324525" cy="427840"/>
              <a:chOff x="562062" y="880843"/>
              <a:chExt cx="4324525" cy="427840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7C6DF0F2-6037-410A-B90C-713E74928FC4}"/>
                  </a:ext>
                </a:extLst>
              </p:cNvPr>
              <p:cNvSpPr/>
              <p:nvPr/>
            </p:nvSpPr>
            <p:spPr>
              <a:xfrm>
                <a:off x="562062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879BE9F1-067C-4D5C-A9F3-16CA2FB0A2A9}"/>
                  </a:ext>
                </a:extLst>
              </p:cNvPr>
              <p:cNvSpPr/>
              <p:nvPr/>
            </p:nvSpPr>
            <p:spPr>
              <a:xfrm>
                <a:off x="2509706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2EF1092B-2087-46B6-9119-D1895A5713A5}"/>
                  </a:ext>
                </a:extLst>
              </p:cNvPr>
              <p:cNvSpPr/>
              <p:nvPr/>
            </p:nvSpPr>
            <p:spPr>
              <a:xfrm>
                <a:off x="4458748" y="880843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939066E8-F074-4347-A180-6C3CA05C58B3}"/>
                </a:ext>
              </a:extLst>
            </p:cNvPr>
            <p:cNvGrpSpPr/>
            <p:nvPr/>
          </p:nvGrpSpPr>
          <p:grpSpPr>
            <a:xfrm>
              <a:off x="652941" y="4165132"/>
              <a:ext cx="4324525" cy="427840"/>
              <a:chOff x="562062" y="880843"/>
              <a:chExt cx="4324525" cy="427840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30061557-8470-4F8B-8955-308215FE6B55}"/>
                  </a:ext>
                </a:extLst>
              </p:cNvPr>
              <p:cNvSpPr/>
              <p:nvPr/>
            </p:nvSpPr>
            <p:spPr>
              <a:xfrm>
                <a:off x="562062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1A06DC45-98EA-4F42-9BFB-ED06E2F488EF}"/>
                  </a:ext>
                </a:extLst>
              </p:cNvPr>
              <p:cNvSpPr/>
              <p:nvPr/>
            </p:nvSpPr>
            <p:spPr>
              <a:xfrm>
                <a:off x="2509706" y="880844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1C7DE66-2D5C-4A6D-9DCB-A9B09007CBC3}"/>
                  </a:ext>
                </a:extLst>
              </p:cNvPr>
              <p:cNvSpPr/>
              <p:nvPr/>
            </p:nvSpPr>
            <p:spPr>
              <a:xfrm>
                <a:off x="4458748" y="880843"/>
                <a:ext cx="427839" cy="427839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pic>
          <p:nvPicPr>
            <p:cNvPr id="28" name="Graphic 27" descr="User">
              <a:extLst>
                <a:ext uri="{FF2B5EF4-FFF2-40B4-BE49-F238E27FC236}">
                  <a16:creationId xmlns:a16="http://schemas.microsoft.com/office/drawing/2014/main" id="{C51721AB-B905-4317-AEE0-C55BBB9996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388827" y="5765334"/>
              <a:ext cx="914400" cy="914400"/>
            </a:xfrm>
            <a:prstGeom prst="rect">
              <a:avLst/>
            </a:prstGeom>
          </p:spPr>
        </p:pic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D909044E-8790-4530-8012-BD1D5ABEE0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866" y="3730860"/>
            <a:ext cx="757694" cy="891474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88984957-D781-4D3B-B902-46FB5727F627}"/>
              </a:ext>
            </a:extLst>
          </p:cNvPr>
          <p:cNvSpPr txBox="1"/>
          <p:nvPr/>
        </p:nvSpPr>
        <p:spPr>
          <a:xfrm>
            <a:off x="9051097" y="408400"/>
            <a:ext cx="26118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chemeClr val="bg1"/>
                </a:solidFill>
              </a:rPr>
              <a:t>Video of Manual Flight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9BA5228-A917-423B-9DDE-509EEA24A72D}"/>
              </a:ext>
            </a:extLst>
          </p:cNvPr>
          <p:cNvSpPr txBox="1"/>
          <p:nvPr/>
        </p:nvSpPr>
        <p:spPr>
          <a:xfrm>
            <a:off x="5162616" y="192957"/>
            <a:ext cx="26928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chemeClr val="bg1"/>
                </a:solidFill>
              </a:rPr>
              <a:t>Code for Autonomous Flight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208C291-BD4F-47D7-BE65-9F1D4E859799}"/>
              </a:ext>
            </a:extLst>
          </p:cNvPr>
          <p:cNvSpPr txBox="1"/>
          <p:nvPr/>
        </p:nvSpPr>
        <p:spPr>
          <a:xfrm>
            <a:off x="0" y="291320"/>
            <a:ext cx="5494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solidFill>
                  <a:srgbClr val="0070C0"/>
                </a:solidFill>
              </a:rPr>
              <a:t>Straight Line – Away -Sideways</a:t>
            </a:r>
          </a:p>
        </p:txBody>
      </p:sp>
    </p:spTree>
    <p:extLst>
      <p:ext uri="{BB962C8B-B14F-4D97-AF65-F5344CB8AC3E}">
        <p14:creationId xmlns:p14="http://schemas.microsoft.com/office/powerpoint/2010/main" val="338534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00039 -0.4384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2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-0.43843 L -3.95833E-6 -1.11111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1632</TotalTime>
  <Words>448</Words>
  <Application>Microsoft Office PowerPoint</Application>
  <PresentationFormat>Widescreen</PresentationFormat>
  <Paragraphs>96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2</vt:lpstr>
      <vt:lpstr>Quotable</vt:lpstr>
      <vt:lpstr>Drone Piloting Drills</vt:lpstr>
      <vt:lpstr>Apps</vt:lpstr>
      <vt:lpstr>Instructions</vt:lpstr>
      <vt:lpstr>Manual Flight (Mode 2)</vt:lpstr>
      <vt:lpstr>Simple Flight Drills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Intermediate Flight Drills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Loader, Shane (Port Augusta Secondary School)</dc:creator>
  <cp:lastModifiedBy>Loader, Shane (Port Augusta Secondary School)</cp:lastModifiedBy>
  <cp:revision>41</cp:revision>
  <dcterms:created xsi:type="dcterms:W3CDTF">2022-08-10T05:14:28Z</dcterms:created>
  <dcterms:modified xsi:type="dcterms:W3CDTF">2023-05-28T13:50:50Z</dcterms:modified>
</cp:coreProperties>
</file>