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9" r:id="rId2"/>
    <p:sldId id="270" r:id="rId3"/>
    <p:sldId id="274" r:id="rId4"/>
    <p:sldId id="273" r:id="rId5"/>
    <p:sldId id="278" r:id="rId6"/>
    <p:sldId id="271" r:id="rId7"/>
    <p:sldId id="272" r:id="rId8"/>
    <p:sldId id="275" r:id="rId9"/>
    <p:sldId id="277" r:id="rId10"/>
    <p:sldId id="276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FEF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71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98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36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511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08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5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130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89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85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47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87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1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6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2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3A4222D-C825-4502-B626-73C5DB29CD3A}" type="datetimeFigureOut">
              <a:rPr lang="en-AU" smtClean="0"/>
              <a:t>12/08/2022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B1E2456-1325-4FC0-8DBF-2B7000E47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196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rL4-6TvX1c" TargetMode="External"/><Relationship Id="rId2" Type="http://schemas.openxmlformats.org/officeDocument/2006/relationships/hyperlink" Target="https://www.youtube.com/watch?v=aCKt8itCCy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cRb0xvPJ2M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cRb0xvPJ2M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5493-7DED-4CA2-B399-FE1DCF2B5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205" y="3217728"/>
            <a:ext cx="9076238" cy="1043983"/>
          </a:xfrm>
        </p:spPr>
        <p:txBody>
          <a:bodyPr/>
          <a:lstStyle/>
          <a:p>
            <a:pPr algn="ctr"/>
            <a:r>
              <a:rPr lang="en-AU" dirty="0"/>
              <a:t>Drone Flight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80441-1DE4-4E67-932A-88EB4CCEA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841" y="5523897"/>
            <a:ext cx="8322966" cy="683549"/>
          </a:xfrm>
        </p:spPr>
        <p:txBody>
          <a:bodyPr>
            <a:noAutofit/>
          </a:bodyPr>
          <a:lstStyle/>
          <a:p>
            <a:pPr algn="ctr"/>
            <a:r>
              <a:rPr lang="en-AU" sz="3600" dirty="0"/>
              <a:t>Understanding how drones fly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E9CFB-6708-4728-9053-BD8576261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39" y="555210"/>
            <a:ext cx="5610049" cy="19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5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7F0E-B4E8-471C-9774-9EF28691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32C3-90F4-4028-9E9B-99566019E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88525"/>
          </a:xfrm>
        </p:spPr>
        <p:txBody>
          <a:bodyPr>
            <a:normAutofit/>
          </a:bodyPr>
          <a:lstStyle/>
          <a:p>
            <a:r>
              <a:rPr lang="en-US" dirty="0"/>
              <a:t>Yawing is quite different to the other movements.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 we stated previously we have rotors moving in opposite directions to prevent rotation of the drone.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we want to turn the drone anticlockwise, we speed up the rotors that are moving clockwise and slow down the ones moving anticlockwise, this allows the rotation to take over a bit.</a:t>
            </a:r>
            <a:endParaRPr lang="en-AU" dirty="0"/>
          </a:p>
        </p:txBody>
      </p:sp>
      <p:pic>
        <p:nvPicPr>
          <p:cNvPr id="3074" name="Picture 2" descr="https://stematpass.weebly.com/uploads/3/2/2/1/32218311/yaw10_orig.png">
            <a:extLst>
              <a:ext uri="{FF2B5EF4-FFF2-40B4-BE49-F238E27FC236}">
                <a16:creationId xmlns:a16="http://schemas.microsoft.com/office/drawing/2014/main" id="{605B2CFE-BFCB-48A7-B87C-465E1F32C1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98" y="3017974"/>
            <a:ext cx="51943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3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7F0E-B4E8-471C-9774-9EF28691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Seeing it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32C3-90F4-4028-9E9B-99566019E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88525"/>
          </a:xfrm>
        </p:spPr>
        <p:txBody>
          <a:bodyPr>
            <a:normAutofit/>
          </a:bodyPr>
          <a:lstStyle/>
          <a:p>
            <a:r>
              <a:rPr lang="en-US" dirty="0"/>
              <a:t>This video gives a quick video explanation of the </a:t>
            </a:r>
            <a:r>
              <a:rPr lang="en-US" dirty="0" err="1"/>
              <a:t>movments</a:t>
            </a:r>
            <a:r>
              <a:rPr lang="en-US" dirty="0"/>
              <a:t> that are looked at above with relation to racing drones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https://www.youtube.com/watch?v=aCKt8itCCy4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video below is one that uses a high speed camera to show the relative speed of the blades for different movements. </a:t>
            </a:r>
            <a:br>
              <a:rPr lang="en-US" dirty="0"/>
            </a:br>
            <a:br>
              <a:rPr lang="en-US" dirty="0"/>
            </a:br>
            <a:r>
              <a:rPr lang="en-AU" dirty="0">
                <a:hlinkClick r:id="rId3"/>
              </a:rPr>
              <a:t>https://www.youtube.com/watch?v=-rL4-6TvX1c</a:t>
            </a:r>
            <a:r>
              <a:rPr lang="en-AU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8F6915-5C87-433E-A177-BE7BF23BC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98989" y="4463305"/>
            <a:ext cx="3819023" cy="214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E69B8-33DF-4A93-A81C-042E63F5B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990" y="1987791"/>
            <a:ext cx="3819023" cy="21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F3B7-42AA-4894-A80C-754470B1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Important Vocabulary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DC6F07-023B-4E90-896F-BF0CB633F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016996"/>
              </p:ext>
            </p:extLst>
          </p:nvPr>
        </p:nvGraphicFramePr>
        <p:xfrm>
          <a:off x="441989" y="2270781"/>
          <a:ext cx="11308020" cy="438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98865">
                  <a:extLst>
                    <a:ext uri="{9D8B030D-6E8A-4147-A177-3AD203B41FA5}">
                      <a16:colId xmlns:a16="http://schemas.microsoft.com/office/drawing/2014/main" val="3951241429"/>
                    </a:ext>
                  </a:extLst>
                </a:gridCol>
                <a:gridCol w="8909155">
                  <a:extLst>
                    <a:ext uri="{9D8B030D-6E8A-4147-A177-3AD203B41FA5}">
                      <a16:colId xmlns:a16="http://schemas.microsoft.com/office/drawing/2014/main" val="104885965"/>
                    </a:ext>
                  </a:extLst>
                </a:gridCol>
              </a:tblGrid>
              <a:tr h="555041"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Hover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effectLst/>
                        </a:rPr>
                        <a:t>Hovering is where a drone stays in place whilst airborne, it does not change location, nor does it change altitude</a:t>
                      </a:r>
                      <a:endParaRPr lang="en-A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062777"/>
                  </a:ext>
                </a:extLst>
              </a:tr>
              <a:tr h="55504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Climb </a:t>
                      </a:r>
                      <a:br>
                        <a:rPr lang="en-AU" dirty="0"/>
                      </a:br>
                      <a:r>
                        <a:rPr lang="en-AU" dirty="0"/>
                        <a:t>(throttle up)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Climbing is where a drone increases its altitude, and therefore gets higher in the air.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595188"/>
                  </a:ext>
                </a:extLst>
              </a:tr>
              <a:tr h="55504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Descend</a:t>
                      </a:r>
                    </a:p>
                    <a:p>
                      <a:pPr algn="ctr"/>
                      <a:r>
                        <a:rPr lang="en-AU" dirty="0"/>
                        <a:t>(throttle down)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Descending is where a drone decreases its altitude, and therefore gets lower in the air.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408443"/>
                  </a:ext>
                </a:extLst>
              </a:tr>
              <a:tr h="55504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Pitch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When a drone moves forwards, or moves backwards, we call this pitching.  For the drones we use, pitching forward means moving in the direction that the camera is facing.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653222"/>
                  </a:ext>
                </a:extLst>
              </a:tr>
              <a:tr h="55504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Roll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When a drone moves sideways, either left or right, we call this rolling.  When describing rolling we describing it from the perspective of the drone, like we are sitting in it. 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327723"/>
                  </a:ext>
                </a:extLst>
              </a:tr>
              <a:tr h="55504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Yaw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This is a movement where the drone rotates without a change of position, this is the equivalent of turning around on a swivel chair. 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67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20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B6C2-20F4-4CED-9CD8-503CAB0C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Explaining Drone Flight and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55D3A-F3E5-4F2C-B46F-D582BD5B1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07492"/>
          </a:xfrm>
        </p:spPr>
        <p:txBody>
          <a:bodyPr>
            <a:normAutofit/>
          </a:bodyPr>
          <a:lstStyle/>
          <a:p>
            <a:r>
              <a:rPr lang="en-US" dirty="0"/>
              <a:t>When you look at a drone carefully you can see there are two different types of rotor blades.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ones diagonally opposite each other are the same and spin in the same direction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adjacent pairs (ones next to each other, front to back or side to side) are different to each other, these spin in opposite directions. </a:t>
            </a:r>
            <a:endParaRPr lang="en-AU" dirty="0"/>
          </a:p>
        </p:txBody>
      </p:sp>
      <p:pic>
        <p:nvPicPr>
          <p:cNvPr id="7170" name="Picture 2" descr="https://stematpass.weebly.com/uploads/3/2/2/1/32218311/img-1593_orig.jpg">
            <a:extLst>
              <a:ext uri="{FF2B5EF4-FFF2-40B4-BE49-F238E27FC236}">
                <a16:creationId xmlns:a16="http://schemas.microsoft.com/office/drawing/2014/main" id="{7A37AA85-DFFE-4643-A6BD-4939BAF718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67" y="2456758"/>
            <a:ext cx="4852916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6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5CA2AB2-EDBF-40FE-932A-5DF63ABD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Explaining Drone Flight and Movement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AD8390-2724-4919-996C-3398493B9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88525"/>
          </a:xfrm>
        </p:spPr>
        <p:txBody>
          <a:bodyPr>
            <a:normAutofit/>
          </a:bodyPr>
          <a:lstStyle/>
          <a:p>
            <a:r>
              <a:rPr lang="en-US" dirty="0"/>
              <a:t>But why is this important? Why can't they all just spin in the same direction?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Newton's third law of motion which states that "for every action, there is an equal and opposite reaction".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Therefore if all the blades are spinning in the same direction, then the drone itself would try to spin in the opposite direction.</a:t>
            </a:r>
            <a:br>
              <a:rPr lang="en-US" dirty="0"/>
            </a:br>
            <a:endParaRPr lang="en-US" dirty="0"/>
          </a:p>
          <a:p>
            <a:r>
              <a:rPr lang="en-AU" dirty="0">
                <a:hlinkClick r:id="rId3"/>
              </a:rPr>
              <a:t>https://youtu.be/5cRb0xvPJ2M</a:t>
            </a:r>
            <a:r>
              <a:rPr lang="en-AU" dirty="0"/>
              <a:t> </a:t>
            </a:r>
          </a:p>
        </p:txBody>
      </p:sp>
      <p:pic>
        <p:nvPicPr>
          <p:cNvPr id="10" name="Online Media 9" title="Spinning Wheel on Spinning Chair">
            <a:hlinkClick r:id="" action="ppaction://media"/>
            <a:extLst>
              <a:ext uri="{FF2B5EF4-FFF2-40B4-BE49-F238E27FC236}">
                <a16:creationId xmlns:a16="http://schemas.microsoft.com/office/drawing/2014/main" id="{01EC94DC-63B9-4919-AC20-0A05AFEDFEF9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29431" y="2547891"/>
            <a:ext cx="5311588" cy="37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4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5CA2AB2-EDBF-40FE-932A-5DF63ABD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Explaining Drone Flight and Movement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AD8390-2724-4919-996C-3398493B9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2491141"/>
            <a:ext cx="5185873" cy="3638763"/>
          </a:xfrm>
        </p:spPr>
        <p:txBody>
          <a:bodyPr/>
          <a:lstStyle/>
          <a:p>
            <a:r>
              <a:rPr lang="en-US" dirty="0"/>
              <a:t>By spinning adjacent rotors in different directions we are able to cancel out that effect 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One of the rotors is trying to rotate the drone one way, and the other one is trying to spin it the other way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gives an overall effect of no rotation.</a:t>
            </a:r>
            <a:endParaRPr lang="en-AU" dirty="0"/>
          </a:p>
          <a:p>
            <a:endParaRPr lang="en-AU" dirty="0"/>
          </a:p>
        </p:txBody>
      </p:sp>
      <p:pic>
        <p:nvPicPr>
          <p:cNvPr id="1026" name="Picture 2" descr="https://stematpass.weebly.com/uploads/3/2/2/1/32218311/conservation-of-momentum_orig.png">
            <a:extLst>
              <a:ext uri="{FF2B5EF4-FFF2-40B4-BE49-F238E27FC236}">
                <a16:creationId xmlns:a16="http://schemas.microsoft.com/office/drawing/2014/main" id="{3DED0024-7ECE-4208-993C-ED4B0C6D7B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84" y="2041865"/>
            <a:ext cx="4537314" cy="22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ematpass.weebly.com/uploads/3/2/2/1/32218311/cons-of-mom-2_orig.png">
            <a:extLst>
              <a:ext uri="{FF2B5EF4-FFF2-40B4-BE49-F238E27FC236}">
                <a16:creationId xmlns:a16="http://schemas.microsoft.com/office/drawing/2014/main" id="{1CBE3773-3F1C-4AF7-9B7D-542E3F41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84" y="4434809"/>
            <a:ext cx="4537314" cy="22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0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08C9-819D-4B78-BF6F-3BCC0CA0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Hovering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668E-2284-42F1-8F1E-92C3D8E8E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88525"/>
          </a:xfrm>
        </p:spPr>
        <p:txBody>
          <a:bodyPr>
            <a:normAutofit/>
          </a:bodyPr>
          <a:lstStyle/>
          <a:p>
            <a:r>
              <a:rPr lang="en-US" dirty="0"/>
              <a:t>In order for a drone to hover, all of the rotors need to run at the same speed (as shown by the yellow bars). 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The rotors need to run just fast enough that the force of lift made by the rotors is equal to the force of gravity on the drone.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rotors are  pushing the drone up just as much as gravity is pulling the drone down.</a:t>
            </a:r>
            <a:endParaRPr lang="en-AU" dirty="0"/>
          </a:p>
        </p:txBody>
      </p:sp>
      <p:pic>
        <p:nvPicPr>
          <p:cNvPr id="1026" name="Picture 2" descr="https://stematpass.weebly.com/uploads/3/2/2/1/32218311/hover10_orig.png">
            <a:extLst>
              <a:ext uri="{FF2B5EF4-FFF2-40B4-BE49-F238E27FC236}">
                <a16:creationId xmlns:a16="http://schemas.microsoft.com/office/drawing/2014/main" id="{DB735DC6-E2F6-494C-86A5-65C480EFFB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98" y="3017974"/>
            <a:ext cx="51943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2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1F3E-2A77-49DE-ADE5-E480A318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Climbing (and descending)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0D550-6786-416B-85DF-A68B07E90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67290"/>
          </a:xfrm>
        </p:spPr>
        <p:txBody>
          <a:bodyPr>
            <a:noAutofit/>
          </a:bodyPr>
          <a:lstStyle/>
          <a:p>
            <a:r>
              <a:rPr lang="en-US" dirty="0"/>
              <a:t>In order for a drone to climb, all of the rotors need to run at the same speed (as shown by the yellow bars).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They need to run faster than they do when hovering.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increased speed, creates increased lift, and therefore the force of lift is more than the force of gravity, and therefore the drone rises. </a:t>
            </a:r>
          </a:p>
        </p:txBody>
      </p:sp>
      <p:pic>
        <p:nvPicPr>
          <p:cNvPr id="6146" name="Picture 2" descr="https://stematpass.weebly.com/uploads/3/2/2/1/32218311/climb10_orig.png">
            <a:extLst>
              <a:ext uri="{FF2B5EF4-FFF2-40B4-BE49-F238E27FC236}">
                <a16:creationId xmlns:a16="http://schemas.microsoft.com/office/drawing/2014/main" id="{EE4BE631-BEBD-4300-99B3-C32C42FD6C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98" y="3057357"/>
            <a:ext cx="51943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8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D3FC-EA2F-41F1-8674-F7CCBBD6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41CF1-6916-40D2-90DC-6C47C6388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88525"/>
          </a:xfrm>
        </p:spPr>
        <p:txBody>
          <a:bodyPr>
            <a:normAutofit/>
          </a:bodyPr>
          <a:lstStyle/>
          <a:p>
            <a:r>
              <a:rPr lang="en-US" dirty="0"/>
              <a:t>In order for a drone to pitch forward.  The motors at the back of the drone speed up, and the ones at the front slow down. 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This causes the back to lift and the nose to fall. Therefore the rotors are pushing air backwards slightly, causing the drone to move forward.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more you speed up the back rotors and slow down the forward ones, the faster it will go. </a:t>
            </a:r>
            <a:endParaRPr lang="en-AU" dirty="0"/>
          </a:p>
        </p:txBody>
      </p:sp>
      <p:pic>
        <p:nvPicPr>
          <p:cNvPr id="5122" name="Picture 2" descr="https://stematpass.weebly.com/uploads/3/2/2/1/32218311/pitch10_orig.png">
            <a:extLst>
              <a:ext uri="{FF2B5EF4-FFF2-40B4-BE49-F238E27FC236}">
                <a16:creationId xmlns:a16="http://schemas.microsoft.com/office/drawing/2014/main" id="{4A24089B-C5CA-4E80-9388-BF482BE6E5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98" y="2970753"/>
            <a:ext cx="5194300" cy="26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5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56F0-51F4-4E86-BD96-E616EC1D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6D14-ABBC-4A84-A42A-857811D60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88525"/>
          </a:xfrm>
        </p:spPr>
        <p:txBody>
          <a:bodyPr>
            <a:normAutofit/>
          </a:bodyPr>
          <a:lstStyle/>
          <a:p>
            <a:r>
              <a:rPr lang="en-US" dirty="0"/>
              <a:t>In order for a drone to roll left.  The motors on the right side of the drone speed up, and the ones on the left side slow down.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causes the right side to lift and the left side to fall. Therefore the rotors are pushing air to the right slightly, causing the drone to move left.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more you speed up the right rotors and slow down the left ones, the faster it will go. </a:t>
            </a:r>
            <a:endParaRPr lang="en-AU" dirty="0"/>
          </a:p>
        </p:txBody>
      </p:sp>
      <p:pic>
        <p:nvPicPr>
          <p:cNvPr id="4098" name="Picture 2" descr="https://stematpass.weebly.com/uploads/3/2/2/1/32218311/roll10_orig.png">
            <a:extLst>
              <a:ext uri="{FF2B5EF4-FFF2-40B4-BE49-F238E27FC236}">
                <a16:creationId xmlns:a16="http://schemas.microsoft.com/office/drawing/2014/main" id="{03085396-F802-4D9A-8DB8-4D9D4435F7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98" y="3017974"/>
            <a:ext cx="51943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24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1544</TotalTime>
  <Words>881</Words>
  <Application>Microsoft Office PowerPoint</Application>
  <PresentationFormat>Widescreen</PresentationFormat>
  <Paragraphs>53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Quotable</vt:lpstr>
      <vt:lpstr>Drone Flight Mechanics</vt:lpstr>
      <vt:lpstr>Some Important Vocabulary</vt:lpstr>
      <vt:lpstr>Explaining Drone Flight and Movement</vt:lpstr>
      <vt:lpstr>Explaining Drone Flight and Movement</vt:lpstr>
      <vt:lpstr>Explaining Drone Flight and Movement</vt:lpstr>
      <vt:lpstr>Hovering</vt:lpstr>
      <vt:lpstr>Climbing (and descending)</vt:lpstr>
      <vt:lpstr>Pitching</vt:lpstr>
      <vt:lpstr>Rolling</vt:lpstr>
      <vt:lpstr>Yawing</vt:lpstr>
      <vt:lpstr>Seeing it in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Loader, Shane (Port Augusta Secondary School)</dc:creator>
  <cp:lastModifiedBy>Loader, Shane (Port Augusta Secondary School)</cp:lastModifiedBy>
  <cp:revision>42</cp:revision>
  <dcterms:created xsi:type="dcterms:W3CDTF">2022-08-10T05:14:28Z</dcterms:created>
  <dcterms:modified xsi:type="dcterms:W3CDTF">2022-08-12T04:16:25Z</dcterms:modified>
</cp:coreProperties>
</file>