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</p:sldMasterIdLst>
  <p:sldIdLst>
    <p:sldId id="256" r:id="rId5"/>
    <p:sldId id="259" r:id="rId6"/>
    <p:sldId id="316" r:id="rId7"/>
    <p:sldId id="315" r:id="rId8"/>
    <p:sldId id="317" r:id="rId9"/>
    <p:sldId id="314" r:id="rId10"/>
    <p:sldId id="258" r:id="rId11"/>
    <p:sldId id="297" r:id="rId12"/>
    <p:sldId id="298" r:id="rId13"/>
    <p:sldId id="318" r:id="rId14"/>
    <p:sldId id="319" r:id="rId15"/>
    <p:sldId id="306" r:id="rId16"/>
    <p:sldId id="270" r:id="rId17"/>
    <p:sldId id="262" r:id="rId18"/>
    <p:sldId id="294" r:id="rId19"/>
    <p:sldId id="295" r:id="rId20"/>
    <p:sldId id="320" r:id="rId21"/>
    <p:sldId id="296" r:id="rId22"/>
    <p:sldId id="274" r:id="rId23"/>
    <p:sldId id="266" r:id="rId24"/>
    <p:sldId id="300" r:id="rId25"/>
    <p:sldId id="301" r:id="rId26"/>
    <p:sldId id="321" r:id="rId27"/>
    <p:sldId id="302" r:id="rId28"/>
    <p:sldId id="277" r:id="rId29"/>
    <p:sldId id="267" r:id="rId30"/>
    <p:sldId id="303" r:id="rId31"/>
    <p:sldId id="304" r:id="rId32"/>
    <p:sldId id="322" r:id="rId33"/>
    <p:sldId id="305" r:id="rId34"/>
    <p:sldId id="281" r:id="rId35"/>
    <p:sldId id="268" r:id="rId36"/>
    <p:sldId id="323" r:id="rId37"/>
    <p:sldId id="307" r:id="rId38"/>
    <p:sldId id="308" r:id="rId39"/>
    <p:sldId id="309" r:id="rId40"/>
    <p:sldId id="285" r:id="rId41"/>
    <p:sldId id="310" r:id="rId42"/>
    <p:sldId id="311" r:id="rId43"/>
    <p:sldId id="312" r:id="rId44"/>
    <p:sldId id="31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8F75B0-6132-4967-A6DD-6D4B1393C79E}" v="703" dt="2021-09-06T15:15:45.262"/>
    <p1510:client id="{13600EE4-11CF-4ADB-8569-2502FAA0DD64}" v="2" dt="2022-05-29T12:08:09.769"/>
    <p1510:client id="{1E49C819-A063-4946-B4F0-896CC1C92C2E}" v="4" dt="2021-09-09T05:41:31.193"/>
    <p1510:client id="{4467318B-A418-618D-BC65-50DF9B8953E3}" v="251" dt="2021-09-07T01:21:39.866"/>
    <p1510:client id="{4761F83A-9FF9-DE2C-D65D-FC152029E400}" v="35" dt="2021-10-07T11:57:44.716"/>
    <p1510:client id="{675F35DB-627D-E06A-069B-8B873E9FD379}" v="15" dt="2021-10-07T10:53:44.358"/>
    <p1510:client id="{D2354286-EF90-E1DE-D995-5A875508AF0F}" v="208" dt="2021-09-06T21:07:40.486"/>
    <p1510:client id="{78BBEB77-C21A-F5FF-5AEF-BD8B0741496D}" v="69" dt="2021-09-06T23:17:08.1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ader, Shane (Port Augusta Secondary School)" userId="S::shane.loader53@schools.sa.edu.au::4b51c153-b2d1-4128-bed2-8870a957d7de" providerId="AD" clId="Web-{CA8F75B0-6132-4967-A6DD-6D4B1393C79E}"/>
    <pc:docChg chg="addSld delSld modSld sldOrd addMainMaster delMainMaster">
      <pc:chgData name="Loader, Shane (Port Augusta Secondary School)" userId="S::shane.loader53@schools.sa.edu.au::4b51c153-b2d1-4128-bed2-8870a957d7de" providerId="AD" clId="Web-{CA8F75B0-6132-4967-A6DD-6D4B1393C79E}" dt="2021-09-06T15:15:45.262" v="556"/>
      <pc:docMkLst>
        <pc:docMk/>
      </pc:docMkLst>
      <pc:sldChg chg="addSp delSp modSp mod setBg modClrScheme addAnim delAnim chgLayout">
        <pc:chgData name="Loader, Shane (Port Augusta Secondary School)" userId="S::shane.loader53@schools.sa.edu.au::4b51c153-b2d1-4128-bed2-8870a957d7de" providerId="AD" clId="Web-{CA8F75B0-6132-4967-A6DD-6D4B1393C79E}" dt="2021-09-06T14:49:26.066" v="384" actId="20577"/>
        <pc:sldMkLst>
          <pc:docMk/>
          <pc:sldMk cId="109857222" sldId="256"/>
        </pc:sldMkLst>
        <pc:spChg chg="mod">
          <ac:chgData name="Loader, Shane (Port Augusta Secondary School)" userId="S::shane.loader53@schools.sa.edu.au::4b51c153-b2d1-4128-bed2-8870a957d7de" providerId="AD" clId="Web-{CA8F75B0-6132-4967-A6DD-6D4B1393C79E}" dt="2021-09-06T14:15:46.059" v="25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Loader, Shane (Port Augusta Secondary School)" userId="S::shane.loader53@schools.sa.edu.au::4b51c153-b2d1-4128-bed2-8870a957d7de" providerId="AD" clId="Web-{CA8F75B0-6132-4967-A6DD-6D4B1393C79E}" dt="2021-09-06T14:49:26.066" v="384" actId="20577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Loader, Shane (Port Augusta Secondary School)" userId="S::shane.loader53@schools.sa.edu.au::4b51c153-b2d1-4128-bed2-8870a957d7de" providerId="AD" clId="Web-{CA8F75B0-6132-4967-A6DD-6D4B1393C79E}" dt="2021-09-06T14:15:46.059" v="25"/>
          <ac:spMkLst>
            <pc:docMk/>
            <pc:sldMk cId="109857222" sldId="256"/>
            <ac:spMk id="5" creationId="{33E93247-6229-44AB-A550-739E971E690B}"/>
          </ac:spMkLst>
        </pc:spChg>
        <pc:spChg chg="add del">
          <ac:chgData name="Loader, Shane (Port Augusta Secondary School)" userId="S::shane.loader53@schools.sa.edu.au::4b51c153-b2d1-4128-bed2-8870a957d7de" providerId="AD" clId="Web-{CA8F75B0-6132-4967-A6DD-6D4B1393C79E}" dt="2021-09-06T14:15:20.277" v="24"/>
          <ac:spMkLst>
            <pc:docMk/>
            <pc:sldMk cId="109857222" sldId="256"/>
            <ac:spMk id="9" creationId="{0E91F5CA-B392-444C-88E3-BF5BAAEBDEB0}"/>
          </ac:spMkLst>
        </pc:spChg>
        <pc:spChg chg="add del">
          <ac:chgData name="Loader, Shane (Port Augusta Secondary School)" userId="S::shane.loader53@schools.sa.edu.au::4b51c153-b2d1-4128-bed2-8870a957d7de" providerId="AD" clId="Web-{CA8F75B0-6132-4967-A6DD-6D4B1393C79E}" dt="2021-09-06T14:15:20.277" v="24"/>
          <ac:spMkLst>
            <pc:docMk/>
            <pc:sldMk cId="109857222" sldId="256"/>
            <ac:spMk id="11" creationId="{9752D771-2D72-4B2C-B816-121D10C38ED0}"/>
          </ac:spMkLst>
        </pc:spChg>
        <pc:spChg chg="add del">
          <ac:chgData name="Loader, Shane (Port Augusta Secondary School)" userId="S::shane.loader53@schools.sa.edu.au::4b51c153-b2d1-4128-bed2-8870a957d7de" providerId="AD" clId="Web-{CA8F75B0-6132-4967-A6DD-6D4B1393C79E}" dt="2021-09-06T14:15:20.277" v="24"/>
          <ac:spMkLst>
            <pc:docMk/>
            <pc:sldMk cId="109857222" sldId="256"/>
            <ac:spMk id="13" creationId="{58D2EC0A-5E54-424F-BE02-26DFFEBD6F9D}"/>
          </ac:spMkLst>
        </pc:spChg>
        <pc:spChg chg="add del">
          <ac:chgData name="Loader, Shane (Port Augusta Secondary School)" userId="S::shane.loader53@schools.sa.edu.au::4b51c153-b2d1-4128-bed2-8870a957d7de" providerId="AD" clId="Web-{CA8F75B0-6132-4967-A6DD-6D4B1393C79E}" dt="2021-09-06T14:15:20.277" v="24"/>
          <ac:spMkLst>
            <pc:docMk/>
            <pc:sldMk cId="109857222" sldId="256"/>
            <ac:spMk id="15" creationId="{DDCE5572-4319-4D42-813F-C8C69C08CAA8}"/>
          </ac:spMkLst>
        </pc:spChg>
        <pc:picChg chg="add del">
          <ac:chgData name="Loader, Shane (Port Augusta Secondary School)" userId="S::shane.loader53@schools.sa.edu.au::4b51c153-b2d1-4128-bed2-8870a957d7de" providerId="AD" clId="Web-{CA8F75B0-6132-4967-A6DD-6D4B1393C79E}" dt="2021-09-06T14:15:20.277" v="24"/>
          <ac:picMkLst>
            <pc:docMk/>
            <pc:sldMk cId="109857222" sldId="256"/>
            <ac:picMk id="4" creationId="{1411A1A0-5869-4D3F-AD75-12BC87C4A6C8}"/>
          </ac:picMkLst>
        </pc:picChg>
        <pc:picChg chg="add">
          <ac:chgData name="Loader, Shane (Port Augusta Secondary School)" userId="S::shane.loader53@schools.sa.edu.au::4b51c153-b2d1-4128-bed2-8870a957d7de" providerId="AD" clId="Web-{CA8F75B0-6132-4967-A6DD-6D4B1393C79E}" dt="2021-09-06T14:15:46.059" v="25"/>
          <ac:picMkLst>
            <pc:docMk/>
            <pc:sldMk cId="109857222" sldId="256"/>
            <ac:picMk id="8" creationId="{8BA9B50F-8B49-4EB6-8A08-5C1454E5C6A5}"/>
          </ac:picMkLst>
        </pc:picChg>
        <pc:cxnChg chg="add">
          <ac:chgData name="Loader, Shane (Port Augusta Secondary School)" userId="S::shane.loader53@schools.sa.edu.au::4b51c153-b2d1-4128-bed2-8870a957d7de" providerId="AD" clId="Web-{CA8F75B0-6132-4967-A6DD-6D4B1393C79E}" dt="2021-09-06T14:15:46.059" v="25"/>
          <ac:cxnSpMkLst>
            <pc:docMk/>
            <pc:sldMk cId="109857222" sldId="256"/>
            <ac:cxnSpMk id="6" creationId="{EE2E603F-4A95-4FE8-BB06-211DFD75DBEF}"/>
          </ac:cxnSpMkLst>
        </pc:cxnChg>
        <pc:cxnChg chg="add">
          <ac:chgData name="Loader, Shane (Port Augusta Secondary School)" userId="S::shane.loader53@schools.sa.edu.au::4b51c153-b2d1-4128-bed2-8870a957d7de" providerId="AD" clId="Web-{CA8F75B0-6132-4967-A6DD-6D4B1393C79E}" dt="2021-09-06T14:15:46.059" v="25"/>
          <ac:cxnSpMkLst>
            <pc:docMk/>
            <pc:sldMk cId="109857222" sldId="256"/>
            <ac:cxnSpMk id="7" creationId="{D7CC41EB-2D81-4303-9171-6401B388BA35}"/>
          </ac:cxnSpMkLst>
        </pc:cxnChg>
      </pc:sldChg>
      <pc:sldChg chg="addSp delSp modSp new del mod ord setBg">
        <pc:chgData name="Loader, Shane (Port Augusta Secondary School)" userId="S::shane.loader53@schools.sa.edu.au::4b51c153-b2d1-4128-bed2-8870a957d7de" providerId="AD" clId="Web-{CA8F75B0-6132-4967-A6DD-6D4B1393C79E}" dt="2021-09-06T15:06:31.705" v="470"/>
        <pc:sldMkLst>
          <pc:docMk/>
          <pc:sldMk cId="108621555" sldId="257"/>
        </pc:sldMkLst>
        <pc:spChg chg="mod ord">
          <ac:chgData name="Loader, Shane (Port Augusta Secondary School)" userId="S::shane.loader53@schools.sa.edu.au::4b51c153-b2d1-4128-bed2-8870a957d7de" providerId="AD" clId="Web-{CA8F75B0-6132-4967-A6DD-6D4B1393C79E}" dt="2021-09-06T14:51:05.178" v="385"/>
          <ac:spMkLst>
            <pc:docMk/>
            <pc:sldMk cId="108621555" sldId="257"/>
            <ac:spMk id="2" creationId="{8CF5DC58-0993-48E0-9EA6-241E42A82A46}"/>
          </ac:spMkLst>
        </pc:spChg>
        <pc:spChg chg="del mod">
          <ac:chgData name="Loader, Shane (Port Augusta Secondary School)" userId="S::shane.loader53@schools.sa.edu.au::4b51c153-b2d1-4128-bed2-8870a957d7de" providerId="AD" clId="Web-{CA8F75B0-6132-4967-A6DD-6D4B1393C79E}" dt="2021-09-06T14:28:35.404" v="80"/>
          <ac:spMkLst>
            <pc:docMk/>
            <pc:sldMk cId="108621555" sldId="257"/>
            <ac:spMk id="3" creationId="{0375FA0A-FBAE-4CDF-84C7-C032B72A78E9}"/>
          </ac:spMkLst>
        </pc:spChg>
        <pc:spChg chg="add del mod">
          <ac:chgData name="Loader, Shane (Port Augusta Secondary School)" userId="S::shane.loader53@schools.sa.edu.au::4b51c153-b2d1-4128-bed2-8870a957d7de" providerId="AD" clId="Web-{CA8F75B0-6132-4967-A6DD-6D4B1393C79E}" dt="2021-09-06T14:18:14.330" v="63"/>
          <ac:spMkLst>
            <pc:docMk/>
            <pc:sldMk cId="108621555" sldId="257"/>
            <ac:spMk id="4" creationId="{294EB873-34F2-44B6-8561-87B3ECD10EFE}"/>
          </ac:spMkLst>
        </pc:spChg>
        <pc:spChg chg="add del">
          <ac:chgData name="Loader, Shane (Port Augusta Secondary School)" userId="S::shane.loader53@schools.sa.edu.au::4b51c153-b2d1-4128-bed2-8870a957d7de" providerId="AD" clId="Web-{CA8F75B0-6132-4967-A6DD-6D4B1393C79E}" dt="2021-09-06T14:29:44.093" v="85"/>
          <ac:spMkLst>
            <pc:docMk/>
            <pc:sldMk cId="108621555" sldId="257"/>
            <ac:spMk id="11" creationId="{E49D7415-2F11-44C2-B6AA-13A25B6814B9}"/>
          </ac:spMkLst>
        </pc:spChg>
        <pc:spChg chg="add del">
          <ac:chgData name="Loader, Shane (Port Augusta Secondary School)" userId="S::shane.loader53@schools.sa.edu.au::4b51c153-b2d1-4128-bed2-8870a957d7de" providerId="AD" clId="Web-{CA8F75B0-6132-4967-A6DD-6D4B1393C79E}" dt="2021-09-06T14:51:05.178" v="385"/>
          <ac:spMkLst>
            <pc:docMk/>
            <pc:sldMk cId="108621555" sldId="257"/>
            <ac:spMk id="19" creationId="{706A0823-A365-49D5-9D29-616CA9796632}"/>
          </ac:spMkLst>
        </pc:spChg>
        <pc:spChg chg="add del">
          <ac:chgData name="Loader, Shane (Port Augusta Secondary School)" userId="S::shane.loader53@schools.sa.edu.au::4b51c153-b2d1-4128-bed2-8870a957d7de" providerId="AD" clId="Web-{CA8F75B0-6132-4967-A6DD-6D4B1393C79E}" dt="2021-09-06T14:51:05.178" v="385"/>
          <ac:spMkLst>
            <pc:docMk/>
            <pc:sldMk cId="108621555" sldId="257"/>
            <ac:spMk id="22" creationId="{E49D7415-2F11-44C2-B6AA-13A25B6814B9}"/>
          </ac:spMkLst>
        </pc:spChg>
        <pc:spChg chg="add">
          <ac:chgData name="Loader, Shane (Port Augusta Secondary School)" userId="S::shane.loader53@schools.sa.edu.au::4b51c153-b2d1-4128-bed2-8870a957d7de" providerId="AD" clId="Web-{CA8F75B0-6132-4967-A6DD-6D4B1393C79E}" dt="2021-09-06T14:51:05.178" v="385"/>
          <ac:spMkLst>
            <pc:docMk/>
            <pc:sldMk cId="108621555" sldId="257"/>
            <ac:spMk id="33" creationId="{33E93247-6229-44AB-A550-739E971E690B}"/>
          </ac:spMkLst>
        </pc:spChg>
        <pc:spChg chg="add">
          <ac:chgData name="Loader, Shane (Port Augusta Secondary School)" userId="S::shane.loader53@schools.sa.edu.au::4b51c153-b2d1-4128-bed2-8870a957d7de" providerId="AD" clId="Web-{CA8F75B0-6132-4967-A6DD-6D4B1393C79E}" dt="2021-09-06T14:51:05.178" v="385"/>
          <ac:spMkLst>
            <pc:docMk/>
            <pc:sldMk cId="108621555" sldId="257"/>
            <ac:spMk id="35" creationId="{6BB6B482-ACCA-4938-8AEA-49D525C17221}"/>
          </ac:spMkLst>
        </pc:spChg>
        <pc:picChg chg="add del mod modCrop">
          <ac:chgData name="Loader, Shane (Port Augusta Secondary School)" userId="S::shane.loader53@schools.sa.edu.au::4b51c153-b2d1-4128-bed2-8870a957d7de" providerId="AD" clId="Web-{CA8F75B0-6132-4967-A6DD-6D4B1393C79E}" dt="2021-09-06T14:29:17.139" v="84"/>
          <ac:picMkLst>
            <pc:docMk/>
            <pc:sldMk cId="108621555" sldId="257"/>
            <ac:picMk id="6" creationId="{7196813E-6EDB-459B-AD15-5631205C40A4}"/>
          </ac:picMkLst>
        </pc:picChg>
        <pc:picChg chg="add mod ord">
          <ac:chgData name="Loader, Shane (Port Augusta Secondary School)" userId="S::shane.loader53@schools.sa.edu.au::4b51c153-b2d1-4128-bed2-8870a957d7de" providerId="AD" clId="Web-{CA8F75B0-6132-4967-A6DD-6D4B1393C79E}" dt="2021-09-06T14:51:05.178" v="385"/>
          <ac:picMkLst>
            <pc:docMk/>
            <pc:sldMk cId="108621555" sldId="257"/>
            <ac:picMk id="7" creationId="{21FBA231-80F7-4A32-A9BB-60E0B2090018}"/>
          </ac:picMkLst>
        </pc:picChg>
        <pc:cxnChg chg="add del">
          <ac:chgData name="Loader, Shane (Port Augusta Secondary School)" userId="S::shane.loader53@schools.sa.edu.au::4b51c153-b2d1-4128-bed2-8870a957d7de" providerId="AD" clId="Web-{CA8F75B0-6132-4967-A6DD-6D4B1393C79E}" dt="2021-09-06T14:29:44.093" v="85"/>
          <ac:cxnSpMkLst>
            <pc:docMk/>
            <pc:sldMk cId="108621555" sldId="257"/>
            <ac:cxnSpMk id="13" creationId="{D2E57F3D-33BE-4306-87E6-245763719516}"/>
          </ac:cxnSpMkLst>
        </pc:cxnChg>
        <pc:cxnChg chg="add del">
          <ac:chgData name="Loader, Shane (Port Augusta Secondary School)" userId="S::shane.loader53@schools.sa.edu.au::4b51c153-b2d1-4128-bed2-8870a957d7de" providerId="AD" clId="Web-{CA8F75B0-6132-4967-A6DD-6D4B1393C79E}" dt="2021-09-06T14:29:44.093" v="85"/>
          <ac:cxnSpMkLst>
            <pc:docMk/>
            <pc:sldMk cId="108621555" sldId="257"/>
            <ac:cxnSpMk id="15" creationId="{CBA3C59D-8641-484F-A35C-361AD7E1553B}"/>
          </ac:cxnSpMkLst>
        </pc:cxnChg>
        <pc:cxnChg chg="add del">
          <ac:chgData name="Loader, Shane (Port Augusta Secondary School)" userId="S::shane.loader53@schools.sa.edu.au::4b51c153-b2d1-4128-bed2-8870a957d7de" providerId="AD" clId="Web-{CA8F75B0-6132-4967-A6DD-6D4B1393C79E}" dt="2021-09-06T14:51:05.178" v="385"/>
          <ac:cxnSpMkLst>
            <pc:docMk/>
            <pc:sldMk cId="108621555" sldId="257"/>
            <ac:cxnSpMk id="24" creationId="{D2E57F3D-33BE-4306-87E6-245763719516}"/>
          </ac:cxnSpMkLst>
        </pc:cxnChg>
        <pc:cxnChg chg="add">
          <ac:chgData name="Loader, Shane (Port Augusta Secondary School)" userId="S::shane.loader53@schools.sa.edu.au::4b51c153-b2d1-4128-bed2-8870a957d7de" providerId="AD" clId="Web-{CA8F75B0-6132-4967-A6DD-6D4B1393C79E}" dt="2021-09-06T14:51:05.178" v="385"/>
          <ac:cxnSpMkLst>
            <pc:docMk/>
            <pc:sldMk cId="108621555" sldId="257"/>
            <ac:cxnSpMk id="29" creationId="{F64F9B95-9045-48D2-B9F3-2927E98F54AA}"/>
          </ac:cxnSpMkLst>
        </pc:cxnChg>
        <pc:cxnChg chg="add">
          <ac:chgData name="Loader, Shane (Port Augusta Secondary School)" userId="S::shane.loader53@schools.sa.edu.au::4b51c153-b2d1-4128-bed2-8870a957d7de" providerId="AD" clId="Web-{CA8F75B0-6132-4967-A6DD-6D4B1393C79E}" dt="2021-09-06T14:51:05.178" v="385"/>
          <ac:cxnSpMkLst>
            <pc:docMk/>
            <pc:sldMk cId="108621555" sldId="257"/>
            <ac:cxnSpMk id="31" creationId="{085AA86F-6A4D-4BCB-A045-D992CDC2959B}"/>
          </ac:cxnSpMkLst>
        </pc:cxnChg>
        <pc:cxnChg chg="add">
          <ac:chgData name="Loader, Shane (Port Augusta Secondary School)" userId="S::shane.loader53@schools.sa.edu.au::4b51c153-b2d1-4128-bed2-8870a957d7de" providerId="AD" clId="Web-{CA8F75B0-6132-4967-A6DD-6D4B1393C79E}" dt="2021-09-06T14:51:05.178" v="385"/>
          <ac:cxnSpMkLst>
            <pc:docMk/>
            <pc:sldMk cId="108621555" sldId="257"/>
            <ac:cxnSpMk id="37" creationId="{EE2E603F-4A95-4FE8-BB06-211DFD75DBEF}"/>
          </ac:cxnSpMkLst>
        </pc:cxnChg>
      </pc:sldChg>
      <pc:sldChg chg="new del">
        <pc:chgData name="Loader, Shane (Port Augusta Secondary School)" userId="S::shane.loader53@schools.sa.edu.au::4b51c153-b2d1-4128-bed2-8870a957d7de" providerId="AD" clId="Web-{CA8F75B0-6132-4967-A6DD-6D4B1393C79E}" dt="2021-09-06T14:15:17.777" v="21"/>
        <pc:sldMkLst>
          <pc:docMk/>
          <pc:sldMk cId="124831745" sldId="257"/>
        </pc:sldMkLst>
      </pc:sldChg>
      <pc:sldChg chg="addSp delSp modSp new mod setBg">
        <pc:chgData name="Loader, Shane (Port Augusta Secondary School)" userId="S::shane.loader53@schools.sa.edu.au::4b51c153-b2d1-4128-bed2-8870a957d7de" providerId="AD" clId="Web-{CA8F75B0-6132-4967-A6DD-6D4B1393C79E}" dt="2021-09-06T15:07:20.292" v="478"/>
        <pc:sldMkLst>
          <pc:docMk/>
          <pc:sldMk cId="459440885" sldId="258"/>
        </pc:sldMkLst>
        <pc:spChg chg="mod ord">
          <ac:chgData name="Loader, Shane (Port Augusta Secondary School)" userId="S::shane.loader53@schools.sa.edu.au::4b51c153-b2d1-4128-bed2-8870a957d7de" providerId="AD" clId="Web-{CA8F75B0-6132-4967-A6DD-6D4B1393C79E}" dt="2021-09-06T14:59:12.519" v="433" actId="20577"/>
          <ac:spMkLst>
            <pc:docMk/>
            <pc:sldMk cId="459440885" sldId="258"/>
            <ac:spMk id="2" creationId="{0B967C3F-F07B-4CCB-AC59-26006660BE71}"/>
          </ac:spMkLst>
        </pc:spChg>
        <pc:spChg chg="del">
          <ac:chgData name="Loader, Shane (Port Augusta Secondary School)" userId="S::shane.loader53@schools.sa.edu.au::4b51c153-b2d1-4128-bed2-8870a957d7de" providerId="AD" clId="Web-{CA8F75B0-6132-4967-A6DD-6D4B1393C79E}" dt="2021-09-06T14:59:02.112" v="430"/>
          <ac:spMkLst>
            <pc:docMk/>
            <pc:sldMk cId="459440885" sldId="258"/>
            <ac:spMk id="3" creationId="{0E8E0C36-7A52-42A6-BE59-222F6B2A78CD}"/>
          </ac:spMkLst>
        </pc:spChg>
        <pc:spChg chg="del mod">
          <ac:chgData name="Loader, Shane (Port Augusta Secondary School)" userId="S::shane.loader53@schools.sa.edu.au::4b51c153-b2d1-4128-bed2-8870a957d7de" providerId="AD" clId="Web-{CA8F75B0-6132-4967-A6DD-6D4B1393C79E}" dt="2021-09-06T15:07:20.292" v="478"/>
          <ac:spMkLst>
            <pc:docMk/>
            <pc:sldMk cId="459440885" sldId="258"/>
            <ac:spMk id="4" creationId="{56F8FE9C-6D81-480C-88DA-607959061464}"/>
          </ac:spMkLst>
        </pc:spChg>
        <pc:spChg chg="add mod">
          <ac:chgData name="Loader, Shane (Port Augusta Secondary School)" userId="S::shane.loader53@schools.sa.edu.au::4b51c153-b2d1-4128-bed2-8870a957d7de" providerId="AD" clId="Web-{CA8F75B0-6132-4967-A6DD-6D4B1393C79E}" dt="2021-09-06T15:07:20.292" v="478"/>
          <ac:spMkLst>
            <pc:docMk/>
            <pc:sldMk cId="459440885" sldId="258"/>
            <ac:spMk id="7" creationId="{5480359C-08CE-4078-BD29-1E04FE21AD51}"/>
          </ac:spMkLst>
        </pc:spChg>
        <pc:spChg chg="add">
          <ac:chgData name="Loader, Shane (Port Augusta Secondary School)" userId="S::shane.loader53@schools.sa.edu.au::4b51c153-b2d1-4128-bed2-8870a957d7de" providerId="AD" clId="Web-{CA8F75B0-6132-4967-A6DD-6D4B1393C79E}" dt="2021-09-06T14:59:07.206" v="431"/>
          <ac:spMkLst>
            <pc:docMk/>
            <pc:sldMk cId="459440885" sldId="258"/>
            <ac:spMk id="14" creationId="{33E93247-6229-44AB-A550-739E971E690B}"/>
          </ac:spMkLst>
        </pc:spChg>
        <pc:spChg chg="add">
          <ac:chgData name="Loader, Shane (Port Augusta Secondary School)" userId="S::shane.loader53@schools.sa.edu.au::4b51c153-b2d1-4128-bed2-8870a957d7de" providerId="AD" clId="Web-{CA8F75B0-6132-4967-A6DD-6D4B1393C79E}" dt="2021-09-06T14:59:07.206" v="431"/>
          <ac:spMkLst>
            <pc:docMk/>
            <pc:sldMk cId="459440885" sldId="258"/>
            <ac:spMk id="16" creationId="{6BB6B482-ACCA-4938-8AEA-49D525C17221}"/>
          </ac:spMkLst>
        </pc:spChg>
        <pc:picChg chg="add mod ord modCrop">
          <ac:chgData name="Loader, Shane (Port Augusta Secondary School)" userId="S::shane.loader53@schools.sa.edu.au::4b51c153-b2d1-4128-bed2-8870a957d7de" providerId="AD" clId="Web-{CA8F75B0-6132-4967-A6DD-6D4B1393C79E}" dt="2021-09-06T14:59:07.206" v="431"/>
          <ac:picMkLst>
            <pc:docMk/>
            <pc:sldMk cId="459440885" sldId="258"/>
            <ac:picMk id="5" creationId="{F07DDA80-3994-4435-9EC2-771485DA9C2F}"/>
          </ac:picMkLst>
        </pc:picChg>
        <pc:cxnChg chg="add">
          <ac:chgData name="Loader, Shane (Port Augusta Secondary School)" userId="S::shane.loader53@schools.sa.edu.au::4b51c153-b2d1-4128-bed2-8870a957d7de" providerId="AD" clId="Web-{CA8F75B0-6132-4967-A6DD-6D4B1393C79E}" dt="2021-09-06T14:59:07.206" v="431"/>
          <ac:cxnSpMkLst>
            <pc:docMk/>
            <pc:sldMk cId="459440885" sldId="258"/>
            <ac:cxnSpMk id="10" creationId="{F64F9B95-9045-48D2-B9F3-2927E98F54AA}"/>
          </ac:cxnSpMkLst>
        </pc:cxnChg>
        <pc:cxnChg chg="add">
          <ac:chgData name="Loader, Shane (Port Augusta Secondary School)" userId="S::shane.loader53@schools.sa.edu.au::4b51c153-b2d1-4128-bed2-8870a957d7de" providerId="AD" clId="Web-{CA8F75B0-6132-4967-A6DD-6D4B1393C79E}" dt="2021-09-06T14:59:07.206" v="431"/>
          <ac:cxnSpMkLst>
            <pc:docMk/>
            <pc:sldMk cId="459440885" sldId="258"/>
            <ac:cxnSpMk id="12" creationId="{085AA86F-6A4D-4BCB-A045-D992CDC2959B}"/>
          </ac:cxnSpMkLst>
        </pc:cxnChg>
        <pc:cxnChg chg="add">
          <ac:chgData name="Loader, Shane (Port Augusta Secondary School)" userId="S::shane.loader53@schools.sa.edu.au::4b51c153-b2d1-4128-bed2-8870a957d7de" providerId="AD" clId="Web-{CA8F75B0-6132-4967-A6DD-6D4B1393C79E}" dt="2021-09-06T14:59:07.206" v="431"/>
          <ac:cxnSpMkLst>
            <pc:docMk/>
            <pc:sldMk cId="459440885" sldId="258"/>
            <ac:cxnSpMk id="18" creationId="{EE2E603F-4A95-4FE8-BB06-211DFD75DBEF}"/>
          </ac:cxnSpMkLst>
        </pc:cxnChg>
      </pc:sldChg>
      <pc:sldChg chg="addSp delSp modSp new ord">
        <pc:chgData name="Loader, Shane (Port Augusta Secondary School)" userId="S::shane.loader53@schools.sa.edu.au::4b51c153-b2d1-4128-bed2-8870a957d7de" providerId="AD" clId="Web-{CA8F75B0-6132-4967-A6DD-6D4B1393C79E}" dt="2021-09-06T14:57:10.406" v="429"/>
        <pc:sldMkLst>
          <pc:docMk/>
          <pc:sldMk cId="2307429092" sldId="259"/>
        </pc:sldMkLst>
        <pc:spChg chg="mod">
          <ac:chgData name="Loader, Shane (Port Augusta Secondary School)" userId="S::shane.loader53@schools.sa.edu.au::4b51c153-b2d1-4128-bed2-8870a957d7de" providerId="AD" clId="Web-{CA8F75B0-6132-4967-A6DD-6D4B1393C79E}" dt="2021-09-06T14:47:55.657" v="353" actId="20577"/>
          <ac:spMkLst>
            <pc:docMk/>
            <pc:sldMk cId="2307429092" sldId="259"/>
            <ac:spMk id="2" creationId="{97FD77DE-406E-42DB-B904-C99EFD017533}"/>
          </ac:spMkLst>
        </pc:spChg>
        <pc:spChg chg="del">
          <ac:chgData name="Loader, Shane (Port Augusta Secondary School)" userId="S::shane.loader53@schools.sa.edu.au::4b51c153-b2d1-4128-bed2-8870a957d7de" providerId="AD" clId="Web-{CA8F75B0-6132-4967-A6DD-6D4B1393C79E}" dt="2021-09-06T14:30:44.157" v="92"/>
          <ac:spMkLst>
            <pc:docMk/>
            <pc:sldMk cId="2307429092" sldId="259"/>
            <ac:spMk id="3" creationId="{28CBDA27-352E-4C49-86AA-DEF20CCBD466}"/>
          </ac:spMkLst>
        </pc:spChg>
        <pc:spChg chg="add mod">
          <ac:chgData name="Loader, Shane (Port Augusta Secondary School)" userId="S::shane.loader53@schools.sa.edu.au::4b51c153-b2d1-4128-bed2-8870a957d7de" providerId="AD" clId="Web-{CA8F75B0-6132-4967-A6DD-6D4B1393C79E}" dt="2021-09-06T14:41:23.725" v="246"/>
          <ac:spMkLst>
            <pc:docMk/>
            <pc:sldMk cId="2307429092" sldId="259"/>
            <ac:spMk id="70" creationId="{3C9B602B-D5E7-4757-9706-77C6AE40ABDF}"/>
          </ac:spMkLst>
        </pc:spChg>
        <pc:spChg chg="add del mod">
          <ac:chgData name="Loader, Shane (Port Augusta Secondary School)" userId="S::shane.loader53@schools.sa.edu.au::4b51c153-b2d1-4128-bed2-8870a957d7de" providerId="AD" clId="Web-{CA8F75B0-6132-4967-A6DD-6D4B1393C79E}" dt="2021-09-06T14:56:26.561" v="411"/>
          <ac:spMkLst>
            <pc:docMk/>
            <pc:sldMk cId="2307429092" sldId="259"/>
            <ac:spMk id="78" creationId="{3EC80B0F-00CF-4D11-9DC9-2D4EA7CA4820}"/>
          </ac:spMkLst>
        </pc:spChg>
        <pc:grpChg chg="add del mod topLvl">
          <ac:chgData name="Loader, Shane (Port Augusta Secondary School)" userId="S::shane.loader53@schools.sa.edu.au::4b51c153-b2d1-4128-bed2-8870a957d7de" providerId="AD" clId="Web-{CA8F75B0-6132-4967-A6DD-6D4B1393C79E}" dt="2021-09-06T14:53:20.822" v="386"/>
          <ac:grpSpMkLst>
            <pc:docMk/>
            <pc:sldMk cId="2307429092" sldId="259"/>
            <ac:grpSpMk id="16" creationId="{7726EC2D-75EC-4BE4-BDA4-E279943B2EF1}"/>
          </ac:grpSpMkLst>
        </pc:grpChg>
        <pc:grpChg chg="add del mod">
          <ac:chgData name="Loader, Shane (Port Augusta Secondary School)" userId="S::shane.loader53@schools.sa.edu.au::4b51c153-b2d1-4128-bed2-8870a957d7de" providerId="AD" clId="Web-{CA8F75B0-6132-4967-A6DD-6D4B1393C79E}" dt="2021-09-06T14:37:44.891" v="185"/>
          <ac:grpSpMkLst>
            <pc:docMk/>
            <pc:sldMk cId="2307429092" sldId="259"/>
            <ac:grpSpMk id="17" creationId="{829AF4B6-5F91-4403-A806-8307F228EAAB}"/>
          </ac:grpSpMkLst>
        </pc:grpChg>
        <pc:grpChg chg="add del mod">
          <ac:chgData name="Loader, Shane (Port Augusta Secondary School)" userId="S::shane.loader53@schools.sa.edu.au::4b51c153-b2d1-4128-bed2-8870a957d7de" providerId="AD" clId="Web-{CA8F75B0-6132-4967-A6DD-6D4B1393C79E}" dt="2021-09-06T14:37:41.407" v="184"/>
          <ac:grpSpMkLst>
            <pc:docMk/>
            <pc:sldMk cId="2307429092" sldId="259"/>
            <ac:grpSpMk id="23" creationId="{3C78192D-21FD-49A7-A0D3-219B1B5EA1FB}"/>
          </ac:grpSpMkLst>
        </pc:grpChg>
        <pc:grpChg chg="add del mod">
          <ac:chgData name="Loader, Shane (Port Augusta Secondary School)" userId="S::shane.loader53@schools.sa.edu.au::4b51c153-b2d1-4128-bed2-8870a957d7de" providerId="AD" clId="Web-{CA8F75B0-6132-4967-A6DD-6D4B1393C79E}" dt="2021-09-06T14:37:36.860" v="183"/>
          <ac:grpSpMkLst>
            <pc:docMk/>
            <pc:sldMk cId="2307429092" sldId="259"/>
            <ac:grpSpMk id="29" creationId="{59684D54-C4C5-4616-B9C4-43C8A197592D}"/>
          </ac:grpSpMkLst>
        </pc:grpChg>
        <pc:grpChg chg="add del mod">
          <ac:chgData name="Loader, Shane (Port Augusta Secondary School)" userId="S::shane.loader53@schools.sa.edu.au::4b51c153-b2d1-4128-bed2-8870a957d7de" providerId="AD" clId="Web-{CA8F75B0-6132-4967-A6DD-6D4B1393C79E}" dt="2021-09-06T14:37:33.188" v="182"/>
          <ac:grpSpMkLst>
            <pc:docMk/>
            <pc:sldMk cId="2307429092" sldId="259"/>
            <ac:grpSpMk id="35" creationId="{A8C372E7-53E2-4B4B-86B1-63ECB3299519}"/>
          </ac:grpSpMkLst>
        </pc:grpChg>
        <pc:grpChg chg="add del mod">
          <ac:chgData name="Loader, Shane (Port Augusta Secondary School)" userId="S::shane.loader53@schools.sa.edu.au::4b51c153-b2d1-4128-bed2-8870a957d7de" providerId="AD" clId="Web-{CA8F75B0-6132-4967-A6DD-6D4B1393C79E}" dt="2021-09-06T14:36:22.713" v="166"/>
          <ac:grpSpMkLst>
            <pc:docMk/>
            <pc:sldMk cId="2307429092" sldId="259"/>
            <ac:grpSpMk id="41" creationId="{2B11BEA8-C61E-477B-B17D-57C3700314E7}"/>
          </ac:grpSpMkLst>
        </pc:grpChg>
        <pc:grpChg chg="add del mod">
          <ac:chgData name="Loader, Shane (Port Augusta Secondary School)" userId="S::shane.loader53@schools.sa.edu.au::4b51c153-b2d1-4128-bed2-8870a957d7de" providerId="AD" clId="Web-{CA8F75B0-6132-4967-A6DD-6D4B1393C79E}" dt="2021-09-06T14:37:29.938" v="181"/>
          <ac:grpSpMkLst>
            <pc:docMk/>
            <pc:sldMk cId="2307429092" sldId="259"/>
            <ac:grpSpMk id="47" creationId="{0FD60EC1-49F0-4604-A8F3-A668FEB1C15C}"/>
          </ac:grpSpMkLst>
        </pc:grpChg>
        <pc:grpChg chg="add del mod">
          <ac:chgData name="Loader, Shane (Port Augusta Secondary School)" userId="S::shane.loader53@schools.sa.edu.au::4b51c153-b2d1-4128-bed2-8870a957d7de" providerId="AD" clId="Web-{CA8F75B0-6132-4967-A6DD-6D4B1393C79E}" dt="2021-09-06T14:44:25.136" v="312"/>
          <ac:grpSpMkLst>
            <pc:docMk/>
            <pc:sldMk cId="2307429092" sldId="259"/>
            <ac:grpSpMk id="71" creationId="{B6FE6404-D6F0-4820-9E10-4F909B489AB9}"/>
          </ac:grpSpMkLst>
        </pc:grpChg>
        <pc:grpChg chg="add del">
          <ac:chgData name="Loader, Shane (Port Augusta Secondary School)" userId="S::shane.loader53@schools.sa.edu.au::4b51c153-b2d1-4128-bed2-8870a957d7de" providerId="AD" clId="Web-{CA8F75B0-6132-4967-A6DD-6D4B1393C79E}" dt="2021-09-06T14:45:15.497" v="316"/>
          <ac:grpSpMkLst>
            <pc:docMk/>
            <pc:sldMk cId="2307429092" sldId="259"/>
            <ac:grpSpMk id="72" creationId="{1DE04DC1-6D0C-4541-A859-8AF3EC715CE1}"/>
          </ac:grpSpMkLst>
        </pc:grpChg>
        <pc:grpChg chg="add del mod">
          <ac:chgData name="Loader, Shane (Port Augusta Secondary School)" userId="S::shane.loader53@schools.sa.edu.au::4b51c153-b2d1-4128-bed2-8870a957d7de" providerId="AD" clId="Web-{CA8F75B0-6132-4967-A6DD-6D4B1393C79E}" dt="2021-09-06T14:53:23.963" v="390"/>
          <ac:grpSpMkLst>
            <pc:docMk/>
            <pc:sldMk cId="2307429092" sldId="259"/>
            <ac:grpSpMk id="73" creationId="{2BE95BF2-72FA-4EA1-8916-871361675B86}"/>
          </ac:grpSpMkLst>
        </pc:grpChg>
        <pc:grpChg chg="add del mod">
          <ac:chgData name="Loader, Shane (Port Augusta Secondary School)" userId="S::shane.loader53@schools.sa.edu.au::4b51c153-b2d1-4128-bed2-8870a957d7de" providerId="AD" clId="Web-{CA8F75B0-6132-4967-A6DD-6D4B1393C79E}" dt="2021-09-06T14:53:23.260" v="389"/>
          <ac:grpSpMkLst>
            <pc:docMk/>
            <pc:sldMk cId="2307429092" sldId="259"/>
            <ac:grpSpMk id="74" creationId="{8E1B8C9A-C154-4061-A221-190075D2A4D4}"/>
          </ac:grpSpMkLst>
        </pc:grpChg>
        <pc:grpChg chg="add del mod">
          <ac:chgData name="Loader, Shane (Port Augusta Secondary School)" userId="S::shane.loader53@schools.sa.edu.au::4b51c153-b2d1-4128-bed2-8870a957d7de" providerId="AD" clId="Web-{CA8F75B0-6132-4967-A6DD-6D4B1393C79E}" dt="2021-09-06T14:53:22.588" v="388"/>
          <ac:grpSpMkLst>
            <pc:docMk/>
            <pc:sldMk cId="2307429092" sldId="259"/>
            <ac:grpSpMk id="75" creationId="{50B53B63-33DA-4A64-98DB-575F593D4523}"/>
          </ac:grpSpMkLst>
        </pc:grpChg>
        <pc:grpChg chg="add del mod">
          <ac:chgData name="Loader, Shane (Port Augusta Secondary School)" userId="S::shane.loader53@schools.sa.edu.au::4b51c153-b2d1-4128-bed2-8870a957d7de" providerId="AD" clId="Web-{CA8F75B0-6132-4967-A6DD-6D4B1393C79E}" dt="2021-09-06T14:53:21.713" v="387"/>
          <ac:grpSpMkLst>
            <pc:docMk/>
            <pc:sldMk cId="2307429092" sldId="259"/>
            <ac:grpSpMk id="76" creationId="{3346C404-C1C7-439B-B2CB-68D2200FC8E8}"/>
          </ac:grpSpMkLst>
        </pc:grpChg>
        <pc:graphicFrameChg chg="add mod ord modGraphic">
          <ac:chgData name="Loader, Shane (Port Augusta Secondary School)" userId="S::shane.loader53@schools.sa.edu.au::4b51c153-b2d1-4128-bed2-8870a957d7de" providerId="AD" clId="Web-{CA8F75B0-6132-4967-A6DD-6D4B1393C79E}" dt="2021-09-06T14:57:10.406" v="429"/>
          <ac:graphicFrameMkLst>
            <pc:docMk/>
            <pc:sldMk cId="2307429092" sldId="259"/>
            <ac:graphicFrameMk id="4" creationId="{C26497D6-0D23-4E9F-BD83-36DEE512DB74}"/>
          </ac:graphicFrameMkLst>
        </pc:graphicFrameChg>
        <pc:graphicFrameChg chg="add del mod modGraphic">
          <ac:chgData name="Loader, Shane (Port Augusta Secondary School)" userId="S::shane.loader53@schools.sa.edu.au::4b51c153-b2d1-4128-bed2-8870a957d7de" providerId="AD" clId="Web-{CA8F75B0-6132-4967-A6DD-6D4B1393C79E}" dt="2021-09-06T14:43:00.212" v="282"/>
          <ac:graphicFrameMkLst>
            <pc:docMk/>
            <pc:sldMk cId="2307429092" sldId="259"/>
            <ac:graphicFrameMk id="69" creationId="{2BEC548D-0244-4EE0-9413-4AE671D4E41C}"/>
          </ac:graphicFrameMkLst>
        </pc:graphicFrameChg>
        <pc:picChg chg="add del mod">
          <ac:chgData name="Loader, Shane (Port Augusta Secondary School)" userId="S::shane.loader53@schools.sa.edu.au::4b51c153-b2d1-4128-bed2-8870a957d7de" providerId="AD" clId="Web-{CA8F75B0-6132-4967-A6DD-6D4B1393C79E}" dt="2021-09-06T14:35:03.477" v="149"/>
          <ac:picMkLst>
            <pc:docMk/>
            <pc:sldMk cId="2307429092" sldId="259"/>
            <ac:picMk id="5" creationId="{C78C425B-97EA-4F14-B420-D57020A8C6D2}"/>
          </ac:picMkLst>
        </pc:picChg>
        <pc:picChg chg="add mod">
          <ac:chgData name="Loader, Shane (Port Augusta Secondary School)" userId="S::shane.loader53@schools.sa.edu.au::4b51c153-b2d1-4128-bed2-8870a957d7de" providerId="AD" clId="Web-{CA8F75B0-6132-4967-A6DD-6D4B1393C79E}" dt="2021-09-06T14:34:25.632" v="133" actId="1076"/>
          <ac:picMkLst>
            <pc:docMk/>
            <pc:sldMk cId="2307429092" sldId="259"/>
            <ac:picMk id="6" creationId="{451DE20F-E8CA-4675-83C4-E03006FB7904}"/>
          </ac:picMkLst>
        </pc:picChg>
        <pc:picChg chg="add del mod">
          <ac:chgData name="Loader, Shane (Port Augusta Secondary School)" userId="S::shane.loader53@schools.sa.edu.au::4b51c153-b2d1-4128-bed2-8870a957d7de" providerId="AD" clId="Web-{CA8F75B0-6132-4967-A6DD-6D4B1393C79E}" dt="2021-09-06T14:33:44.256" v="124"/>
          <ac:picMkLst>
            <pc:docMk/>
            <pc:sldMk cId="2307429092" sldId="259"/>
            <ac:picMk id="7" creationId="{2A3F137A-41F5-45DA-BD21-CECD9BE60349}"/>
          </ac:picMkLst>
        </pc:picChg>
        <pc:picChg chg="add del mod">
          <ac:chgData name="Loader, Shane (Port Augusta Secondary School)" userId="S::shane.loader53@schools.sa.edu.au::4b51c153-b2d1-4128-bed2-8870a957d7de" providerId="AD" clId="Web-{CA8F75B0-6132-4967-A6DD-6D4B1393C79E}" dt="2021-09-06T14:33:45.021" v="125"/>
          <ac:picMkLst>
            <pc:docMk/>
            <pc:sldMk cId="2307429092" sldId="259"/>
            <ac:picMk id="8" creationId="{2AF1E7A7-EF7C-4AFA-BE04-7ED4604EF787}"/>
          </ac:picMkLst>
        </pc:picChg>
        <pc:picChg chg="add del mod">
          <ac:chgData name="Loader, Shane (Port Augusta Secondary School)" userId="S::shane.loader53@schools.sa.edu.au::4b51c153-b2d1-4128-bed2-8870a957d7de" providerId="AD" clId="Web-{CA8F75B0-6132-4967-A6DD-6D4B1393C79E}" dt="2021-09-06T14:33:46.428" v="127"/>
          <ac:picMkLst>
            <pc:docMk/>
            <pc:sldMk cId="2307429092" sldId="259"/>
            <ac:picMk id="9" creationId="{634DA059-8859-438F-AC56-C661A80F3A7B}"/>
          </ac:picMkLst>
        </pc:picChg>
        <pc:picChg chg="add del mod">
          <ac:chgData name="Loader, Shane (Port Augusta Secondary School)" userId="S::shane.loader53@schools.sa.edu.au::4b51c153-b2d1-4128-bed2-8870a957d7de" providerId="AD" clId="Web-{CA8F75B0-6132-4967-A6DD-6D4B1393C79E}" dt="2021-09-06T14:33:45.693" v="126"/>
          <ac:picMkLst>
            <pc:docMk/>
            <pc:sldMk cId="2307429092" sldId="259"/>
            <ac:picMk id="10" creationId="{06EF9249-190C-4C70-9DC8-C2895261EE20}"/>
          </ac:picMkLst>
        </pc:picChg>
        <pc:picChg chg="add del">
          <ac:chgData name="Loader, Shane (Port Augusta Secondary School)" userId="S::shane.loader53@schools.sa.edu.au::4b51c153-b2d1-4128-bed2-8870a957d7de" providerId="AD" clId="Web-{CA8F75B0-6132-4967-A6DD-6D4B1393C79E}" dt="2021-09-06T14:34:38.788" v="143"/>
          <ac:picMkLst>
            <pc:docMk/>
            <pc:sldMk cId="2307429092" sldId="259"/>
            <ac:picMk id="11" creationId="{9E135D29-77C9-42F8-88D4-3AC6ED532050}"/>
          </ac:picMkLst>
        </pc:picChg>
        <pc:picChg chg="add mod">
          <ac:chgData name="Loader, Shane (Port Augusta Secondary School)" userId="S::shane.loader53@schools.sa.edu.au::4b51c153-b2d1-4128-bed2-8870a957d7de" providerId="AD" clId="Web-{CA8F75B0-6132-4967-A6DD-6D4B1393C79E}" dt="2021-09-06T14:34:43.648" v="144" actId="1076"/>
          <ac:picMkLst>
            <pc:docMk/>
            <pc:sldMk cId="2307429092" sldId="259"/>
            <ac:picMk id="12" creationId="{722B0D1B-C971-47B1-AD3C-7E543C6282FB}"/>
          </ac:picMkLst>
        </pc:picChg>
        <pc:picChg chg="add mod">
          <ac:chgData name="Loader, Shane (Port Augusta Secondary School)" userId="S::shane.loader53@schools.sa.edu.au::4b51c153-b2d1-4128-bed2-8870a957d7de" providerId="AD" clId="Web-{CA8F75B0-6132-4967-A6DD-6D4B1393C79E}" dt="2021-09-06T14:34:52.758" v="146" actId="1076"/>
          <ac:picMkLst>
            <pc:docMk/>
            <pc:sldMk cId="2307429092" sldId="259"/>
            <ac:picMk id="13" creationId="{D8EC5B40-BFA9-4B50-96E1-A7861E8CDDD1}"/>
          </ac:picMkLst>
        </pc:picChg>
        <pc:picChg chg="add mod">
          <ac:chgData name="Loader, Shane (Port Augusta Secondary School)" userId="S::shane.loader53@schools.sa.edu.au::4b51c153-b2d1-4128-bed2-8870a957d7de" providerId="AD" clId="Web-{CA8F75B0-6132-4967-A6DD-6D4B1393C79E}" dt="2021-09-06T14:34:59.133" v="147" actId="1076"/>
          <ac:picMkLst>
            <pc:docMk/>
            <pc:sldMk cId="2307429092" sldId="259"/>
            <ac:picMk id="14" creationId="{AD38B35F-F685-4785-8E67-B39E2FF2B256}"/>
          </ac:picMkLst>
        </pc:picChg>
        <pc:picChg chg="add mod">
          <ac:chgData name="Loader, Shane (Port Augusta Secondary School)" userId="S::shane.loader53@schools.sa.edu.au::4b51c153-b2d1-4128-bed2-8870a957d7de" providerId="AD" clId="Web-{CA8F75B0-6132-4967-A6DD-6D4B1393C79E}" dt="2021-09-06T14:34:49.164" v="145" actId="1076"/>
          <ac:picMkLst>
            <pc:docMk/>
            <pc:sldMk cId="2307429092" sldId="259"/>
            <ac:picMk id="15" creationId="{E56F90C5-DADC-4B1B-8195-9A6F4C1FD143}"/>
          </ac:picMkLst>
        </pc:picChg>
        <pc:picChg chg="del mod topLvl">
          <ac:chgData name="Loader, Shane (Port Augusta Secondary School)" userId="S::shane.loader53@schools.sa.edu.au::4b51c153-b2d1-4128-bed2-8870a957d7de" providerId="AD" clId="Web-{CA8F75B0-6132-4967-A6DD-6D4B1393C79E}" dt="2021-09-06T14:38:26.377" v="190"/>
          <ac:picMkLst>
            <pc:docMk/>
            <pc:sldMk cId="2307429092" sldId="259"/>
            <ac:picMk id="18" creationId="{7DE67C5B-911E-407F-A657-E1394C535285}"/>
          </ac:picMkLst>
        </pc:picChg>
        <pc:picChg chg="topLvl">
          <ac:chgData name="Loader, Shane (Port Augusta Secondary School)" userId="S::shane.loader53@schools.sa.edu.au::4b51c153-b2d1-4128-bed2-8870a957d7de" providerId="AD" clId="Web-{CA8F75B0-6132-4967-A6DD-6D4B1393C79E}" dt="2021-09-06T14:45:15.497" v="316"/>
          <ac:picMkLst>
            <pc:docMk/>
            <pc:sldMk cId="2307429092" sldId="259"/>
            <ac:picMk id="19" creationId="{6D66C73D-B005-47BA-93D8-BA62B2374C68}"/>
          </ac:picMkLst>
        </pc:picChg>
        <pc:picChg chg="mod topLvl">
          <ac:chgData name="Loader, Shane (Port Augusta Secondary School)" userId="S::shane.loader53@schools.sa.edu.au::4b51c153-b2d1-4128-bed2-8870a957d7de" providerId="AD" clId="Web-{CA8F75B0-6132-4967-A6DD-6D4B1393C79E}" dt="2021-09-06T14:45:15.497" v="316"/>
          <ac:picMkLst>
            <pc:docMk/>
            <pc:sldMk cId="2307429092" sldId="259"/>
            <ac:picMk id="20" creationId="{0BEEAAAF-CB12-41F7-84FC-4C920643F62F}"/>
          </ac:picMkLst>
        </pc:picChg>
        <pc:picChg chg="topLvl">
          <ac:chgData name="Loader, Shane (Port Augusta Secondary School)" userId="S::shane.loader53@schools.sa.edu.au::4b51c153-b2d1-4128-bed2-8870a957d7de" providerId="AD" clId="Web-{CA8F75B0-6132-4967-A6DD-6D4B1393C79E}" dt="2021-09-06T14:45:15.497" v="316"/>
          <ac:picMkLst>
            <pc:docMk/>
            <pc:sldMk cId="2307429092" sldId="259"/>
            <ac:picMk id="21" creationId="{8ED90579-1FF0-41F1-AC9E-E6B9014F768F}"/>
          </ac:picMkLst>
        </pc:picChg>
        <pc:picChg chg="topLvl">
          <ac:chgData name="Loader, Shane (Port Augusta Secondary School)" userId="S::shane.loader53@schools.sa.edu.au::4b51c153-b2d1-4128-bed2-8870a957d7de" providerId="AD" clId="Web-{CA8F75B0-6132-4967-A6DD-6D4B1393C79E}" dt="2021-09-06T14:45:15.497" v="316"/>
          <ac:picMkLst>
            <pc:docMk/>
            <pc:sldMk cId="2307429092" sldId="259"/>
            <ac:picMk id="22" creationId="{FC6622F0-54C1-4F6F-9D1C-2962C583DE74}"/>
          </ac:picMkLst>
        </pc:picChg>
        <pc:picChg chg="del topLvl">
          <ac:chgData name="Loader, Shane (Port Augusta Secondary School)" userId="S::shane.loader53@schools.sa.edu.au::4b51c153-b2d1-4128-bed2-8870a957d7de" providerId="AD" clId="Web-{CA8F75B0-6132-4967-A6DD-6D4B1393C79E}" dt="2021-09-06T14:38:27.689" v="191"/>
          <ac:picMkLst>
            <pc:docMk/>
            <pc:sldMk cId="2307429092" sldId="259"/>
            <ac:picMk id="24" creationId="{79A6BB29-E3F6-4ABE-B083-78DFE7058BCD}"/>
          </ac:picMkLst>
        </pc:picChg>
        <pc:picChg chg="del topLvl">
          <ac:chgData name="Loader, Shane (Port Augusta Secondary School)" userId="S::shane.loader53@schools.sa.edu.au::4b51c153-b2d1-4128-bed2-8870a957d7de" providerId="AD" clId="Web-{CA8F75B0-6132-4967-A6DD-6D4B1393C79E}" dt="2021-09-06T14:38:28.423" v="192"/>
          <ac:picMkLst>
            <pc:docMk/>
            <pc:sldMk cId="2307429092" sldId="259"/>
            <ac:picMk id="25" creationId="{19E5D1D2-0F34-4465-9DD0-30760F505B91}"/>
          </ac:picMkLst>
        </pc:picChg>
        <pc:picChg chg="mod topLvl">
          <ac:chgData name="Loader, Shane (Port Augusta Secondary School)" userId="S::shane.loader53@schools.sa.edu.au::4b51c153-b2d1-4128-bed2-8870a957d7de" providerId="AD" clId="Web-{CA8F75B0-6132-4967-A6DD-6D4B1393C79E}" dt="2021-09-06T14:45:41.982" v="327" actId="1076"/>
          <ac:picMkLst>
            <pc:docMk/>
            <pc:sldMk cId="2307429092" sldId="259"/>
            <ac:picMk id="26" creationId="{B6942F14-C30F-450B-80DC-E89AD706A979}"/>
          </ac:picMkLst>
        </pc:picChg>
        <pc:picChg chg="mod topLvl">
          <ac:chgData name="Loader, Shane (Port Augusta Secondary School)" userId="S::shane.loader53@schools.sa.edu.au::4b51c153-b2d1-4128-bed2-8870a957d7de" providerId="AD" clId="Web-{CA8F75B0-6132-4967-A6DD-6D4B1393C79E}" dt="2021-09-06T14:45:41.982" v="328" actId="1076"/>
          <ac:picMkLst>
            <pc:docMk/>
            <pc:sldMk cId="2307429092" sldId="259"/>
            <ac:picMk id="27" creationId="{CE05EB6D-CC77-4E63-B46D-4D2D855A0776}"/>
          </ac:picMkLst>
        </pc:picChg>
        <pc:picChg chg="mod topLvl">
          <ac:chgData name="Loader, Shane (Port Augusta Secondary School)" userId="S::shane.loader53@schools.sa.edu.au::4b51c153-b2d1-4128-bed2-8870a957d7de" providerId="AD" clId="Web-{CA8F75B0-6132-4967-A6DD-6D4B1393C79E}" dt="2021-09-06T14:45:41.997" v="329" actId="1076"/>
          <ac:picMkLst>
            <pc:docMk/>
            <pc:sldMk cId="2307429092" sldId="259"/>
            <ac:picMk id="28" creationId="{F105EEE6-4B45-41F1-9E5E-ED13A1409A90}"/>
          </ac:picMkLst>
        </pc:picChg>
        <pc:picChg chg="del topLvl">
          <ac:chgData name="Loader, Shane (Port Augusta Secondary School)" userId="S::shane.loader53@schools.sa.edu.au::4b51c153-b2d1-4128-bed2-8870a957d7de" providerId="AD" clId="Web-{CA8F75B0-6132-4967-A6DD-6D4B1393C79E}" dt="2021-09-06T14:38:29.095" v="193"/>
          <ac:picMkLst>
            <pc:docMk/>
            <pc:sldMk cId="2307429092" sldId="259"/>
            <ac:picMk id="30" creationId="{335BA02B-21C0-47ED-BE43-41477274C03A}"/>
          </ac:picMkLst>
        </pc:picChg>
        <pc:picChg chg="del topLvl">
          <ac:chgData name="Loader, Shane (Port Augusta Secondary School)" userId="S::shane.loader53@schools.sa.edu.au::4b51c153-b2d1-4128-bed2-8870a957d7de" providerId="AD" clId="Web-{CA8F75B0-6132-4967-A6DD-6D4B1393C79E}" dt="2021-09-06T14:38:29.752" v="194"/>
          <ac:picMkLst>
            <pc:docMk/>
            <pc:sldMk cId="2307429092" sldId="259"/>
            <ac:picMk id="31" creationId="{E9ADD7C2-0A60-432B-9DEB-6919EE32DDC1}"/>
          </ac:picMkLst>
        </pc:picChg>
        <pc:picChg chg="mod topLvl">
          <ac:chgData name="Loader, Shane (Port Augusta Secondary School)" userId="S::shane.loader53@schools.sa.edu.au::4b51c153-b2d1-4128-bed2-8870a957d7de" providerId="AD" clId="Web-{CA8F75B0-6132-4967-A6DD-6D4B1393C79E}" dt="2021-09-06T14:45:32.372" v="322" actId="1076"/>
          <ac:picMkLst>
            <pc:docMk/>
            <pc:sldMk cId="2307429092" sldId="259"/>
            <ac:picMk id="32" creationId="{F0D0A8F7-9D23-47A3-9CFC-CA13829F2FA8}"/>
          </ac:picMkLst>
        </pc:picChg>
        <pc:picChg chg="mod topLvl">
          <ac:chgData name="Loader, Shane (Port Augusta Secondary School)" userId="S::shane.loader53@schools.sa.edu.au::4b51c153-b2d1-4128-bed2-8870a957d7de" providerId="AD" clId="Web-{CA8F75B0-6132-4967-A6DD-6D4B1393C79E}" dt="2021-09-06T14:45:32.388" v="323" actId="1076"/>
          <ac:picMkLst>
            <pc:docMk/>
            <pc:sldMk cId="2307429092" sldId="259"/>
            <ac:picMk id="33" creationId="{9D9E6EC2-5192-4707-85B2-259BF226D739}"/>
          </ac:picMkLst>
        </pc:picChg>
        <pc:picChg chg="del topLvl">
          <ac:chgData name="Loader, Shane (Port Augusta Secondary School)" userId="S::shane.loader53@schools.sa.edu.au::4b51c153-b2d1-4128-bed2-8870a957d7de" providerId="AD" clId="Web-{CA8F75B0-6132-4967-A6DD-6D4B1393C79E}" dt="2021-09-06T14:38:30.377" v="195"/>
          <ac:picMkLst>
            <pc:docMk/>
            <pc:sldMk cId="2307429092" sldId="259"/>
            <ac:picMk id="34" creationId="{543BE9C7-159A-46F9-83EC-5A98D594F77F}"/>
          </ac:picMkLst>
        </pc:picChg>
        <pc:picChg chg="del topLvl">
          <ac:chgData name="Loader, Shane (Port Augusta Secondary School)" userId="S::shane.loader53@schools.sa.edu.au::4b51c153-b2d1-4128-bed2-8870a957d7de" providerId="AD" clId="Web-{CA8F75B0-6132-4967-A6DD-6D4B1393C79E}" dt="2021-09-06T14:38:32.252" v="197"/>
          <ac:picMkLst>
            <pc:docMk/>
            <pc:sldMk cId="2307429092" sldId="259"/>
            <ac:picMk id="36" creationId="{83959131-2791-468C-9374-734B1130CDF8}"/>
          </ac:picMkLst>
        </pc:picChg>
        <pc:picChg chg="del topLvl">
          <ac:chgData name="Loader, Shane (Port Augusta Secondary School)" userId="S::shane.loader53@schools.sa.edu.au::4b51c153-b2d1-4128-bed2-8870a957d7de" providerId="AD" clId="Web-{CA8F75B0-6132-4967-A6DD-6D4B1393C79E}" dt="2021-09-06T14:38:31.345" v="196"/>
          <ac:picMkLst>
            <pc:docMk/>
            <pc:sldMk cId="2307429092" sldId="259"/>
            <ac:picMk id="37" creationId="{D25D83EA-C65E-4234-8CBC-408BE532F7B7}"/>
          </ac:picMkLst>
        </pc:picChg>
        <pc:picChg chg="del topLvl">
          <ac:chgData name="Loader, Shane (Port Augusta Secondary School)" userId="S::shane.loader53@schools.sa.edu.au::4b51c153-b2d1-4128-bed2-8870a957d7de" providerId="AD" clId="Web-{CA8F75B0-6132-4967-A6DD-6D4B1393C79E}" dt="2021-09-06T14:38:33.502" v="199"/>
          <ac:picMkLst>
            <pc:docMk/>
            <pc:sldMk cId="2307429092" sldId="259"/>
            <ac:picMk id="38" creationId="{AFB78D6E-7129-4A9D-AE0E-037C8470B69C}"/>
          </ac:picMkLst>
        </pc:picChg>
        <pc:picChg chg="mod topLvl">
          <ac:chgData name="Loader, Shane (Port Augusta Secondary School)" userId="S::shane.loader53@schools.sa.edu.au::4b51c153-b2d1-4128-bed2-8870a957d7de" providerId="AD" clId="Web-{CA8F75B0-6132-4967-A6DD-6D4B1393C79E}" dt="2021-09-06T14:45:24.419" v="317" actId="1076"/>
          <ac:picMkLst>
            <pc:docMk/>
            <pc:sldMk cId="2307429092" sldId="259"/>
            <ac:picMk id="39" creationId="{12C546BA-1DB9-4183-B721-D86819EBF804}"/>
          </ac:picMkLst>
        </pc:picChg>
        <pc:picChg chg="del topLvl">
          <ac:chgData name="Loader, Shane (Port Augusta Secondary School)" userId="S::shane.loader53@schools.sa.edu.au::4b51c153-b2d1-4128-bed2-8870a957d7de" providerId="AD" clId="Web-{CA8F75B0-6132-4967-A6DD-6D4B1393C79E}" dt="2021-09-06T14:38:32.939" v="198"/>
          <ac:picMkLst>
            <pc:docMk/>
            <pc:sldMk cId="2307429092" sldId="259"/>
            <ac:picMk id="40" creationId="{621DB05F-7B83-4C7A-8057-83F509259805}"/>
          </ac:picMkLst>
        </pc:picChg>
        <pc:picChg chg="del mod topLvl">
          <ac:chgData name="Loader, Shane (Port Augusta Secondary School)" userId="S::shane.loader53@schools.sa.edu.au::4b51c153-b2d1-4128-bed2-8870a957d7de" providerId="AD" clId="Web-{CA8F75B0-6132-4967-A6DD-6D4B1393C79E}" dt="2021-09-06T14:39:02.643" v="217"/>
          <ac:picMkLst>
            <pc:docMk/>
            <pc:sldMk cId="2307429092" sldId="259"/>
            <ac:picMk id="48" creationId="{008C0F69-9373-4F81-AE7C-541E8AF25A3D}"/>
          </ac:picMkLst>
        </pc:picChg>
        <pc:picChg chg="del mod topLvl">
          <ac:chgData name="Loader, Shane (Port Augusta Secondary School)" userId="S::shane.loader53@schools.sa.edu.au::4b51c153-b2d1-4128-bed2-8870a957d7de" providerId="AD" clId="Web-{CA8F75B0-6132-4967-A6DD-6D4B1393C79E}" dt="2021-09-06T14:39:03.424" v="218"/>
          <ac:picMkLst>
            <pc:docMk/>
            <pc:sldMk cId="2307429092" sldId="259"/>
            <ac:picMk id="49" creationId="{A167295C-5C77-47AC-9A11-6AC8D28DFD88}"/>
          </ac:picMkLst>
        </pc:picChg>
        <pc:picChg chg="del mod topLvl">
          <ac:chgData name="Loader, Shane (Port Augusta Secondary School)" userId="S::shane.loader53@schools.sa.edu.au::4b51c153-b2d1-4128-bed2-8870a957d7de" providerId="AD" clId="Web-{CA8F75B0-6132-4967-A6DD-6D4B1393C79E}" dt="2021-09-06T14:39:04.674" v="220"/>
          <ac:picMkLst>
            <pc:docMk/>
            <pc:sldMk cId="2307429092" sldId="259"/>
            <ac:picMk id="50" creationId="{262F2826-D97B-4DE1-8E27-078DCB8A7A61}"/>
          </ac:picMkLst>
        </pc:picChg>
        <pc:picChg chg="del mod topLvl">
          <ac:chgData name="Loader, Shane (Port Augusta Secondary School)" userId="S::shane.loader53@schools.sa.edu.au::4b51c153-b2d1-4128-bed2-8870a957d7de" providerId="AD" clId="Web-{CA8F75B0-6132-4967-A6DD-6D4B1393C79E}" dt="2021-09-06T14:39:05.393" v="221"/>
          <ac:picMkLst>
            <pc:docMk/>
            <pc:sldMk cId="2307429092" sldId="259"/>
            <ac:picMk id="51" creationId="{D9B61A7E-2F8E-4A30-8978-A16F3CED9A45}"/>
          </ac:picMkLst>
        </pc:picChg>
        <pc:picChg chg="del mod topLvl">
          <ac:chgData name="Loader, Shane (Port Augusta Secondary School)" userId="S::shane.loader53@schools.sa.edu.au::4b51c153-b2d1-4128-bed2-8870a957d7de" providerId="AD" clId="Web-{CA8F75B0-6132-4967-A6DD-6D4B1393C79E}" dt="2021-09-06T14:39:04.081" v="219"/>
          <ac:picMkLst>
            <pc:docMk/>
            <pc:sldMk cId="2307429092" sldId="259"/>
            <ac:picMk id="52" creationId="{5B3BED7F-A95E-4AE6-88BF-98B306F30256}"/>
          </ac:picMkLst>
        </pc:picChg>
        <pc:picChg chg="add mod topLvl">
          <ac:chgData name="Loader, Shane (Port Augusta Secondary School)" userId="S::shane.loader53@schools.sa.edu.au::4b51c153-b2d1-4128-bed2-8870a957d7de" providerId="AD" clId="Web-{CA8F75B0-6132-4967-A6DD-6D4B1393C79E}" dt="2021-09-06T14:45:15.497" v="316"/>
          <ac:picMkLst>
            <pc:docMk/>
            <pc:sldMk cId="2307429092" sldId="259"/>
            <ac:picMk id="53" creationId="{2A98E3FE-5830-4A70-8303-F619FAD2099B}"/>
          </ac:picMkLst>
        </pc:picChg>
        <pc:picChg chg="add mod topLvl">
          <ac:chgData name="Loader, Shane (Port Augusta Secondary School)" userId="S::shane.loader53@schools.sa.edu.au::4b51c153-b2d1-4128-bed2-8870a957d7de" providerId="AD" clId="Web-{CA8F75B0-6132-4967-A6DD-6D4B1393C79E}" dt="2021-09-06T14:45:42.013" v="330" actId="1076"/>
          <ac:picMkLst>
            <pc:docMk/>
            <pc:sldMk cId="2307429092" sldId="259"/>
            <ac:picMk id="54" creationId="{02D6E588-6597-4D3B-BC4C-7EEBA3CE455C}"/>
          </ac:picMkLst>
        </pc:picChg>
        <pc:picChg chg="add mod topLvl">
          <ac:chgData name="Loader, Shane (Port Augusta Secondary School)" userId="S::shane.loader53@schools.sa.edu.au::4b51c153-b2d1-4128-bed2-8870a957d7de" providerId="AD" clId="Web-{CA8F75B0-6132-4967-A6DD-6D4B1393C79E}" dt="2021-09-06T14:45:32.388" v="324" actId="1076"/>
          <ac:picMkLst>
            <pc:docMk/>
            <pc:sldMk cId="2307429092" sldId="259"/>
            <ac:picMk id="55" creationId="{5EB5EA51-CB40-492D-98D9-6A99A18EECF6}"/>
          </ac:picMkLst>
        </pc:picChg>
        <pc:picChg chg="add mod topLvl">
          <ac:chgData name="Loader, Shane (Port Augusta Secondary School)" userId="S::shane.loader53@schools.sa.edu.au::4b51c153-b2d1-4128-bed2-8870a957d7de" providerId="AD" clId="Web-{CA8F75B0-6132-4967-A6DD-6D4B1393C79E}" dt="2021-09-06T14:45:24.434" v="318" actId="1076"/>
          <ac:picMkLst>
            <pc:docMk/>
            <pc:sldMk cId="2307429092" sldId="259"/>
            <ac:picMk id="56" creationId="{313DDEA7-20CC-4F84-8647-8807E88CE4D2}"/>
          </ac:picMkLst>
        </pc:picChg>
        <pc:picChg chg="add mod topLvl">
          <ac:chgData name="Loader, Shane (Port Augusta Secondary School)" userId="S::shane.loader53@schools.sa.edu.au::4b51c153-b2d1-4128-bed2-8870a957d7de" providerId="AD" clId="Web-{CA8F75B0-6132-4967-A6DD-6D4B1393C79E}" dt="2021-09-06T14:45:42.013" v="331" actId="1076"/>
          <ac:picMkLst>
            <pc:docMk/>
            <pc:sldMk cId="2307429092" sldId="259"/>
            <ac:picMk id="57" creationId="{8D697914-9739-41BC-B137-4BE55690F0CE}"/>
          </ac:picMkLst>
        </pc:picChg>
        <pc:picChg chg="add mod topLvl">
          <ac:chgData name="Loader, Shane (Port Augusta Secondary School)" userId="S::shane.loader53@schools.sa.edu.au::4b51c153-b2d1-4128-bed2-8870a957d7de" providerId="AD" clId="Web-{CA8F75B0-6132-4967-A6DD-6D4B1393C79E}" dt="2021-09-06T14:45:32.403" v="325" actId="1076"/>
          <ac:picMkLst>
            <pc:docMk/>
            <pc:sldMk cId="2307429092" sldId="259"/>
            <ac:picMk id="58" creationId="{44A94E68-630F-44B9-8144-B8D5482982B9}"/>
          </ac:picMkLst>
        </pc:picChg>
        <pc:picChg chg="add mod topLvl">
          <ac:chgData name="Loader, Shane (Port Augusta Secondary School)" userId="S::shane.loader53@schools.sa.edu.au::4b51c153-b2d1-4128-bed2-8870a957d7de" providerId="AD" clId="Web-{CA8F75B0-6132-4967-A6DD-6D4B1393C79E}" dt="2021-09-06T14:45:24.434" v="319" actId="1076"/>
          <ac:picMkLst>
            <pc:docMk/>
            <pc:sldMk cId="2307429092" sldId="259"/>
            <ac:picMk id="59" creationId="{40519496-DB06-4256-A199-A701A9C6A6D8}"/>
          </ac:picMkLst>
        </pc:picChg>
        <pc:picChg chg="add mod topLvl">
          <ac:chgData name="Loader, Shane (Port Augusta Secondary School)" userId="S::shane.loader53@schools.sa.edu.au::4b51c153-b2d1-4128-bed2-8870a957d7de" providerId="AD" clId="Web-{CA8F75B0-6132-4967-A6DD-6D4B1393C79E}" dt="2021-09-06T14:45:24.450" v="320" actId="1076"/>
          <ac:picMkLst>
            <pc:docMk/>
            <pc:sldMk cId="2307429092" sldId="259"/>
            <ac:picMk id="60" creationId="{72C65371-44EF-4EB8-B282-0752636961BD}"/>
          </ac:picMkLst>
        </pc:picChg>
        <pc:picChg chg="add mod topLvl">
          <ac:chgData name="Loader, Shane (Port Augusta Secondary School)" userId="S::shane.loader53@schools.sa.edu.au::4b51c153-b2d1-4128-bed2-8870a957d7de" providerId="AD" clId="Web-{CA8F75B0-6132-4967-A6DD-6D4B1393C79E}" dt="2021-09-06T14:45:32.419" v="326" actId="1076"/>
          <ac:picMkLst>
            <pc:docMk/>
            <pc:sldMk cId="2307429092" sldId="259"/>
            <ac:picMk id="61" creationId="{5C57CD0B-B697-47CB-8554-F04D450EF354}"/>
          </ac:picMkLst>
        </pc:picChg>
        <pc:picChg chg="add mod topLvl">
          <ac:chgData name="Loader, Shane (Port Augusta Secondary School)" userId="S::shane.loader53@schools.sa.edu.au::4b51c153-b2d1-4128-bed2-8870a957d7de" providerId="AD" clId="Web-{CA8F75B0-6132-4967-A6DD-6D4B1393C79E}" dt="2021-09-06T14:45:24.466" v="321" actId="1076"/>
          <ac:picMkLst>
            <pc:docMk/>
            <pc:sldMk cId="2307429092" sldId="259"/>
            <ac:picMk id="62" creationId="{37C54F19-68FB-46E6-93B0-B8283AF1C55C}"/>
          </ac:picMkLst>
        </pc:picChg>
        <pc:picChg chg="add del mod">
          <ac:chgData name="Loader, Shane (Port Augusta Secondary School)" userId="S::shane.loader53@schools.sa.edu.au::4b51c153-b2d1-4128-bed2-8870a957d7de" providerId="AD" clId="Web-{CA8F75B0-6132-4967-A6DD-6D4B1393C79E}" dt="2021-09-06T14:53:26.088" v="392"/>
          <ac:picMkLst>
            <pc:docMk/>
            <pc:sldMk cId="2307429092" sldId="259"/>
            <ac:picMk id="63" creationId="{DA0CC235-709E-488D-8F4B-A9E4D6FD4438}"/>
          </ac:picMkLst>
        </pc:picChg>
        <pc:picChg chg="add del mod">
          <ac:chgData name="Loader, Shane (Port Augusta Secondary School)" userId="S::shane.loader53@schools.sa.edu.au::4b51c153-b2d1-4128-bed2-8870a957d7de" providerId="AD" clId="Web-{CA8F75B0-6132-4967-A6DD-6D4B1393C79E}" dt="2021-09-06T14:53:24.572" v="391"/>
          <ac:picMkLst>
            <pc:docMk/>
            <pc:sldMk cId="2307429092" sldId="259"/>
            <ac:picMk id="64" creationId="{9596646F-8841-4B2E-8B56-84FEB2C9399D}"/>
          </ac:picMkLst>
        </pc:picChg>
        <pc:picChg chg="add del mod">
          <ac:chgData name="Loader, Shane (Port Augusta Secondary School)" userId="S::shane.loader53@schools.sa.edu.au::4b51c153-b2d1-4128-bed2-8870a957d7de" providerId="AD" clId="Web-{CA8F75B0-6132-4967-A6DD-6D4B1393C79E}" dt="2021-09-06T14:53:26.697" v="393"/>
          <ac:picMkLst>
            <pc:docMk/>
            <pc:sldMk cId="2307429092" sldId="259"/>
            <ac:picMk id="65" creationId="{47038DD0-4F66-4E2B-9CC1-46DB1863204F}"/>
          </ac:picMkLst>
        </pc:picChg>
        <pc:picChg chg="add del mod">
          <ac:chgData name="Loader, Shane (Port Augusta Secondary School)" userId="S::shane.loader53@schools.sa.edu.au::4b51c153-b2d1-4128-bed2-8870a957d7de" providerId="AD" clId="Web-{CA8F75B0-6132-4967-A6DD-6D4B1393C79E}" dt="2021-09-06T14:53:27.182" v="394"/>
          <ac:picMkLst>
            <pc:docMk/>
            <pc:sldMk cId="2307429092" sldId="259"/>
            <ac:picMk id="66" creationId="{1A238B2D-0C0B-4BC6-A2B3-851938738C27}"/>
          </ac:picMkLst>
        </pc:picChg>
        <pc:picChg chg="add del mod">
          <ac:chgData name="Loader, Shane (Port Augusta Secondary School)" userId="S::shane.loader53@schools.sa.edu.au::4b51c153-b2d1-4128-bed2-8870a957d7de" providerId="AD" clId="Web-{CA8F75B0-6132-4967-A6DD-6D4B1393C79E}" dt="2021-09-06T14:53:27.760" v="395"/>
          <ac:picMkLst>
            <pc:docMk/>
            <pc:sldMk cId="2307429092" sldId="259"/>
            <ac:picMk id="67" creationId="{0D99F4A5-3E69-4392-B5D3-A9353AC1B54B}"/>
          </ac:picMkLst>
        </pc:picChg>
        <pc:picChg chg="add del mod">
          <ac:chgData name="Loader, Shane (Port Augusta Secondary School)" userId="S::shane.loader53@schools.sa.edu.au::4b51c153-b2d1-4128-bed2-8870a957d7de" providerId="AD" clId="Web-{CA8F75B0-6132-4967-A6DD-6D4B1393C79E}" dt="2021-09-06T14:55:12.419" v="408"/>
          <ac:picMkLst>
            <pc:docMk/>
            <pc:sldMk cId="2307429092" sldId="259"/>
            <ac:picMk id="77" creationId="{D04A7E72-9359-4C89-9CDA-72F03C82B217}"/>
          </ac:picMkLst>
        </pc:picChg>
      </pc:sldChg>
      <pc:sldChg chg="new del">
        <pc:chgData name="Loader, Shane (Port Augusta Secondary School)" userId="S::shane.loader53@schools.sa.edu.au::4b51c153-b2d1-4128-bed2-8870a957d7de" providerId="AD" clId="Web-{CA8F75B0-6132-4967-A6DD-6D4B1393C79E}" dt="2021-09-06T14:59:48.786" v="438"/>
        <pc:sldMkLst>
          <pc:docMk/>
          <pc:sldMk cId="1897247279" sldId="260"/>
        </pc:sldMkLst>
      </pc:sldChg>
      <pc:sldChg chg="modSp new del ord">
        <pc:chgData name="Loader, Shane (Port Augusta Secondary School)" userId="S::shane.loader53@schools.sa.edu.au::4b51c153-b2d1-4128-bed2-8870a957d7de" providerId="AD" clId="Web-{CA8F75B0-6132-4967-A6DD-6D4B1393C79E}" dt="2021-09-06T15:13:38.165" v="514"/>
        <pc:sldMkLst>
          <pc:docMk/>
          <pc:sldMk cId="2416163336" sldId="261"/>
        </pc:sldMkLst>
        <pc:spChg chg="mod">
          <ac:chgData name="Loader, Shane (Port Augusta Secondary School)" userId="S::shane.loader53@schools.sa.edu.au::4b51c153-b2d1-4128-bed2-8870a957d7de" providerId="AD" clId="Web-{CA8F75B0-6132-4967-A6DD-6D4B1393C79E}" dt="2021-09-06T15:10:17.831" v="491" actId="1076"/>
          <ac:spMkLst>
            <pc:docMk/>
            <pc:sldMk cId="2416163336" sldId="261"/>
            <ac:spMk id="2" creationId="{5C6DC619-FD59-401D-A169-57A2FB00412B}"/>
          </ac:spMkLst>
        </pc:spChg>
        <pc:spChg chg="mod">
          <ac:chgData name="Loader, Shane (Port Augusta Secondary School)" userId="S::shane.loader53@schools.sa.edu.au::4b51c153-b2d1-4128-bed2-8870a957d7de" providerId="AD" clId="Web-{CA8F75B0-6132-4967-A6DD-6D4B1393C79E}" dt="2021-09-06T15:10:09.659" v="490" actId="14100"/>
          <ac:spMkLst>
            <pc:docMk/>
            <pc:sldMk cId="2416163336" sldId="261"/>
            <ac:spMk id="3" creationId="{68AA9107-16DC-4E48-A0A7-43343B4A809D}"/>
          </ac:spMkLst>
        </pc:spChg>
      </pc:sldChg>
      <pc:sldChg chg="delSp modSp add ord replId">
        <pc:chgData name="Loader, Shane (Port Augusta Secondary School)" userId="S::shane.loader53@schools.sa.edu.au::4b51c153-b2d1-4128-bed2-8870a957d7de" providerId="AD" clId="Web-{CA8F75B0-6132-4967-A6DD-6D4B1393C79E}" dt="2021-09-06T15:07:24.011" v="479"/>
        <pc:sldMkLst>
          <pc:docMk/>
          <pc:sldMk cId="694615398" sldId="262"/>
        </pc:sldMkLst>
        <pc:spChg chg="mod">
          <ac:chgData name="Loader, Shane (Port Augusta Secondary School)" userId="S::shane.loader53@schools.sa.edu.au::4b51c153-b2d1-4128-bed2-8870a957d7de" providerId="AD" clId="Web-{CA8F75B0-6132-4967-A6DD-6D4B1393C79E}" dt="2021-09-06T15:00:35.428" v="451" actId="20577"/>
          <ac:spMkLst>
            <pc:docMk/>
            <pc:sldMk cId="694615398" sldId="262"/>
            <ac:spMk id="2" creationId="{0B967C3F-F07B-4CCB-AC59-26006660BE71}"/>
          </ac:spMkLst>
        </pc:spChg>
        <pc:spChg chg="del">
          <ac:chgData name="Loader, Shane (Port Augusta Secondary School)" userId="S::shane.loader53@schools.sa.edu.au::4b51c153-b2d1-4128-bed2-8870a957d7de" providerId="AD" clId="Web-{CA8F75B0-6132-4967-A6DD-6D4B1393C79E}" dt="2021-09-06T15:07:24.011" v="479"/>
          <ac:spMkLst>
            <pc:docMk/>
            <pc:sldMk cId="694615398" sldId="262"/>
            <ac:spMk id="4" creationId="{56F8FE9C-6D81-480C-88DA-607959061464}"/>
          </ac:spMkLst>
        </pc:spChg>
        <pc:picChg chg="mod">
          <ac:chgData name="Loader, Shane (Port Augusta Secondary School)" userId="S::shane.loader53@schools.sa.edu.au::4b51c153-b2d1-4128-bed2-8870a957d7de" providerId="AD" clId="Web-{CA8F75B0-6132-4967-A6DD-6D4B1393C79E}" dt="2021-09-06T15:04:18.546" v="458"/>
          <ac:picMkLst>
            <pc:docMk/>
            <pc:sldMk cId="694615398" sldId="262"/>
            <ac:picMk id="5" creationId="{F07DDA80-3994-4435-9EC2-771485DA9C2F}"/>
          </ac:picMkLst>
        </pc:picChg>
      </pc:sldChg>
      <pc:sldChg chg="add del ord replId">
        <pc:chgData name="Loader, Shane (Port Augusta Secondary School)" userId="S::shane.loader53@schools.sa.edu.au::4b51c153-b2d1-4128-bed2-8870a957d7de" providerId="AD" clId="Web-{CA8F75B0-6132-4967-A6DD-6D4B1393C79E}" dt="2021-09-06T15:14:40.042" v="534"/>
        <pc:sldMkLst>
          <pc:docMk/>
          <pc:sldMk cId="1487717552" sldId="263"/>
        </pc:sldMkLst>
      </pc:sldChg>
      <pc:sldChg chg="add del ord replId">
        <pc:chgData name="Loader, Shane (Port Augusta Secondary School)" userId="S::shane.loader53@schools.sa.edu.au::4b51c153-b2d1-4128-bed2-8870a957d7de" providerId="AD" clId="Web-{CA8F75B0-6132-4967-A6DD-6D4B1393C79E}" dt="2021-09-06T15:14:30.261" v="532"/>
        <pc:sldMkLst>
          <pc:docMk/>
          <pc:sldMk cId="2644924748" sldId="264"/>
        </pc:sldMkLst>
      </pc:sldChg>
      <pc:sldChg chg="modSp add del ord replId">
        <pc:chgData name="Loader, Shane (Port Augusta Secondary School)" userId="S::shane.loader53@schools.sa.edu.au::4b51c153-b2d1-4128-bed2-8870a957d7de" providerId="AD" clId="Web-{CA8F75B0-6132-4967-A6DD-6D4B1393C79E}" dt="2021-09-06T15:14:34.511" v="533"/>
        <pc:sldMkLst>
          <pc:docMk/>
          <pc:sldMk cId="887069530" sldId="265"/>
        </pc:sldMkLst>
        <pc:spChg chg="mod">
          <ac:chgData name="Loader, Shane (Port Augusta Secondary School)" userId="S::shane.loader53@schools.sa.edu.au::4b51c153-b2d1-4128-bed2-8870a957d7de" providerId="AD" clId="Web-{CA8F75B0-6132-4967-A6DD-6D4B1393C79E}" dt="2021-09-06T15:09:00.939" v="485" actId="20577"/>
          <ac:spMkLst>
            <pc:docMk/>
            <pc:sldMk cId="887069530" sldId="265"/>
            <ac:spMk id="2" creationId="{5C6DC619-FD59-401D-A169-57A2FB00412B}"/>
          </ac:spMkLst>
        </pc:spChg>
      </pc:sldChg>
      <pc:sldChg chg="delSp modSp add ord replId">
        <pc:chgData name="Loader, Shane (Port Augusta Secondary School)" userId="S::shane.loader53@schools.sa.edu.au::4b51c153-b2d1-4128-bed2-8870a957d7de" providerId="AD" clId="Web-{CA8F75B0-6132-4967-A6DD-6D4B1393C79E}" dt="2021-09-06T15:07:32.199" v="480"/>
        <pc:sldMkLst>
          <pc:docMk/>
          <pc:sldMk cId="3729190998" sldId="266"/>
        </pc:sldMkLst>
        <pc:spChg chg="mod">
          <ac:chgData name="Loader, Shane (Port Augusta Secondary School)" userId="S::shane.loader53@schools.sa.edu.au::4b51c153-b2d1-4128-bed2-8870a957d7de" providerId="AD" clId="Web-{CA8F75B0-6132-4967-A6DD-6D4B1393C79E}" dt="2021-09-06T15:00:45.929" v="452" actId="20577"/>
          <ac:spMkLst>
            <pc:docMk/>
            <pc:sldMk cId="3729190998" sldId="266"/>
            <ac:spMk id="2" creationId="{0B967C3F-F07B-4CCB-AC59-26006660BE71}"/>
          </ac:spMkLst>
        </pc:spChg>
        <pc:spChg chg="del">
          <ac:chgData name="Loader, Shane (Port Augusta Secondary School)" userId="S::shane.loader53@schools.sa.edu.au::4b51c153-b2d1-4128-bed2-8870a957d7de" providerId="AD" clId="Web-{CA8F75B0-6132-4967-A6DD-6D4B1393C79E}" dt="2021-09-06T15:07:32.199" v="480"/>
          <ac:spMkLst>
            <pc:docMk/>
            <pc:sldMk cId="3729190998" sldId="266"/>
            <ac:spMk id="4" creationId="{56F8FE9C-6D81-480C-88DA-607959061464}"/>
          </ac:spMkLst>
        </pc:spChg>
        <pc:picChg chg="mod">
          <ac:chgData name="Loader, Shane (Port Augusta Secondary School)" userId="S::shane.loader53@schools.sa.edu.au::4b51c153-b2d1-4128-bed2-8870a957d7de" providerId="AD" clId="Web-{CA8F75B0-6132-4967-A6DD-6D4B1393C79E}" dt="2021-09-06T15:04:31.624" v="459"/>
          <ac:picMkLst>
            <pc:docMk/>
            <pc:sldMk cId="3729190998" sldId="266"/>
            <ac:picMk id="5" creationId="{F07DDA80-3994-4435-9EC2-771485DA9C2F}"/>
          </ac:picMkLst>
        </pc:picChg>
      </pc:sldChg>
      <pc:sldChg chg="delSp modSp add ord replId">
        <pc:chgData name="Loader, Shane (Port Augusta Secondary School)" userId="S::shane.loader53@schools.sa.edu.au::4b51c153-b2d1-4128-bed2-8870a957d7de" providerId="AD" clId="Web-{CA8F75B0-6132-4967-A6DD-6D4B1393C79E}" dt="2021-09-06T15:07:37.043" v="481"/>
        <pc:sldMkLst>
          <pc:docMk/>
          <pc:sldMk cId="1704666256" sldId="267"/>
        </pc:sldMkLst>
        <pc:spChg chg="mod">
          <ac:chgData name="Loader, Shane (Port Augusta Secondary School)" userId="S::shane.loader53@schools.sa.edu.au::4b51c153-b2d1-4128-bed2-8870a957d7de" providerId="AD" clId="Web-{CA8F75B0-6132-4967-A6DD-6D4B1393C79E}" dt="2021-09-06T15:03:44.967" v="456" actId="20577"/>
          <ac:spMkLst>
            <pc:docMk/>
            <pc:sldMk cId="1704666256" sldId="267"/>
            <ac:spMk id="2" creationId="{0B967C3F-F07B-4CCB-AC59-26006660BE71}"/>
          </ac:spMkLst>
        </pc:spChg>
        <pc:spChg chg="del">
          <ac:chgData name="Loader, Shane (Port Augusta Secondary School)" userId="S::shane.loader53@schools.sa.edu.au::4b51c153-b2d1-4128-bed2-8870a957d7de" providerId="AD" clId="Web-{CA8F75B0-6132-4967-A6DD-6D4B1393C79E}" dt="2021-09-06T15:07:37.043" v="481"/>
          <ac:spMkLst>
            <pc:docMk/>
            <pc:sldMk cId="1704666256" sldId="267"/>
            <ac:spMk id="4" creationId="{56F8FE9C-6D81-480C-88DA-607959061464}"/>
          </ac:spMkLst>
        </pc:spChg>
        <pc:picChg chg="mod">
          <ac:chgData name="Loader, Shane (Port Augusta Secondary School)" userId="S::shane.loader53@schools.sa.edu.au::4b51c153-b2d1-4128-bed2-8870a957d7de" providerId="AD" clId="Web-{CA8F75B0-6132-4967-A6DD-6D4B1393C79E}" dt="2021-09-06T15:03:53.592" v="457"/>
          <ac:picMkLst>
            <pc:docMk/>
            <pc:sldMk cId="1704666256" sldId="267"/>
            <ac:picMk id="5" creationId="{F07DDA80-3994-4435-9EC2-771485DA9C2F}"/>
          </ac:picMkLst>
        </pc:picChg>
      </pc:sldChg>
      <pc:sldChg chg="delSp modSp add ord replId">
        <pc:chgData name="Loader, Shane (Port Augusta Secondary School)" userId="S::shane.loader53@schools.sa.edu.au::4b51c153-b2d1-4128-bed2-8870a957d7de" providerId="AD" clId="Web-{CA8F75B0-6132-4967-A6DD-6D4B1393C79E}" dt="2021-09-06T15:07:40.949" v="482"/>
        <pc:sldMkLst>
          <pc:docMk/>
          <pc:sldMk cId="689977426" sldId="268"/>
        </pc:sldMkLst>
        <pc:spChg chg="mod">
          <ac:chgData name="Loader, Shane (Port Augusta Secondary School)" userId="S::shane.loader53@schools.sa.edu.au::4b51c153-b2d1-4128-bed2-8870a957d7de" providerId="AD" clId="Web-{CA8F75B0-6132-4967-A6DD-6D4B1393C79E}" dt="2021-09-06T15:05:53.157" v="468" actId="20577"/>
          <ac:spMkLst>
            <pc:docMk/>
            <pc:sldMk cId="689977426" sldId="268"/>
            <ac:spMk id="2" creationId="{0B967C3F-F07B-4CCB-AC59-26006660BE71}"/>
          </ac:spMkLst>
        </pc:spChg>
        <pc:spChg chg="del">
          <ac:chgData name="Loader, Shane (Port Augusta Secondary School)" userId="S::shane.loader53@schools.sa.edu.au::4b51c153-b2d1-4128-bed2-8870a957d7de" providerId="AD" clId="Web-{CA8F75B0-6132-4967-A6DD-6D4B1393C79E}" dt="2021-09-06T15:07:40.949" v="482"/>
          <ac:spMkLst>
            <pc:docMk/>
            <pc:sldMk cId="689977426" sldId="268"/>
            <ac:spMk id="4" creationId="{56F8FE9C-6D81-480C-88DA-607959061464}"/>
          </ac:spMkLst>
        </pc:spChg>
        <pc:picChg chg="mod">
          <ac:chgData name="Loader, Shane (Port Augusta Secondary School)" userId="S::shane.loader53@schools.sa.edu.au::4b51c153-b2d1-4128-bed2-8870a957d7de" providerId="AD" clId="Web-{CA8F75B0-6132-4967-A6DD-6D4B1393C79E}" dt="2021-09-06T15:06:25.471" v="469"/>
          <ac:picMkLst>
            <pc:docMk/>
            <pc:sldMk cId="689977426" sldId="268"/>
            <ac:picMk id="5" creationId="{F07DDA80-3994-4435-9EC2-771485DA9C2F}"/>
          </ac:picMkLst>
        </pc:picChg>
      </pc:sldChg>
      <pc:sldChg chg="new del">
        <pc:chgData name="Loader, Shane (Port Augusta Secondary School)" userId="S::shane.loader53@schools.sa.edu.au::4b51c153-b2d1-4128-bed2-8870a957d7de" providerId="AD" clId="Web-{CA8F75B0-6132-4967-A6DD-6D4B1393C79E}" dt="2021-09-06T15:13:41.134" v="515"/>
        <pc:sldMkLst>
          <pc:docMk/>
          <pc:sldMk cId="792769410" sldId="269"/>
        </pc:sldMkLst>
      </pc:sldChg>
      <pc:sldChg chg="addSp delSp modSp new">
        <pc:chgData name="Loader, Shane (Port Augusta Secondary School)" userId="S::shane.loader53@schools.sa.edu.au::4b51c153-b2d1-4128-bed2-8870a957d7de" providerId="AD" clId="Web-{CA8F75B0-6132-4967-A6DD-6D4B1393C79E}" dt="2021-09-06T15:13:23.774" v="513" actId="14100"/>
        <pc:sldMkLst>
          <pc:docMk/>
          <pc:sldMk cId="3359480771" sldId="270"/>
        </pc:sldMkLst>
        <pc:spChg chg="mod">
          <ac:chgData name="Loader, Shane (Port Augusta Secondary School)" userId="S::shane.loader53@schools.sa.edu.au::4b51c153-b2d1-4128-bed2-8870a957d7de" providerId="AD" clId="Web-{CA8F75B0-6132-4967-A6DD-6D4B1393C79E}" dt="2021-09-06T15:13:15.023" v="511" actId="14100"/>
          <ac:spMkLst>
            <pc:docMk/>
            <pc:sldMk cId="3359480771" sldId="270"/>
            <ac:spMk id="2" creationId="{C324A81E-1122-40C1-BCC0-92365F021516}"/>
          </ac:spMkLst>
        </pc:spChg>
        <pc:spChg chg="mod">
          <ac:chgData name="Loader, Shane (Port Augusta Secondary School)" userId="S::shane.loader53@schools.sa.edu.au::4b51c153-b2d1-4128-bed2-8870a957d7de" providerId="AD" clId="Web-{CA8F75B0-6132-4967-A6DD-6D4B1393C79E}" dt="2021-09-06T15:13:23.774" v="513" actId="14100"/>
          <ac:spMkLst>
            <pc:docMk/>
            <pc:sldMk cId="3359480771" sldId="270"/>
            <ac:spMk id="3" creationId="{97BBA3D6-A4F3-49CE-B85C-D9A5A9DE6C7D}"/>
          </ac:spMkLst>
        </pc:spChg>
        <pc:spChg chg="del mod">
          <ac:chgData name="Loader, Shane (Port Augusta Secondary School)" userId="S::shane.loader53@schools.sa.edu.au::4b51c153-b2d1-4128-bed2-8870a957d7de" providerId="AD" clId="Web-{CA8F75B0-6132-4967-A6DD-6D4B1393C79E}" dt="2021-09-06T15:12:52.132" v="506"/>
          <ac:spMkLst>
            <pc:docMk/>
            <pc:sldMk cId="3359480771" sldId="270"/>
            <ac:spMk id="4" creationId="{50C44923-3C93-487E-8FAA-5F25F50660C9}"/>
          </ac:spMkLst>
        </pc:spChg>
        <pc:spChg chg="add del mod">
          <ac:chgData name="Loader, Shane (Port Augusta Secondary School)" userId="S::shane.loader53@schools.sa.edu.au::4b51c153-b2d1-4128-bed2-8870a957d7de" providerId="AD" clId="Web-{CA8F75B0-6132-4967-A6DD-6D4B1393C79E}" dt="2021-09-06T15:12:54.601" v="507"/>
          <ac:spMkLst>
            <pc:docMk/>
            <pc:sldMk cId="3359480771" sldId="270"/>
            <ac:spMk id="6" creationId="{14D6717F-83AE-4EDB-9245-C43DB36948D8}"/>
          </ac:spMkLst>
        </pc:spChg>
      </pc:sldChg>
      <pc:sldChg chg="addSp delSp modSp add replId">
        <pc:chgData name="Loader, Shane (Port Augusta Secondary School)" userId="S::shane.loader53@schools.sa.edu.au::4b51c153-b2d1-4128-bed2-8870a957d7de" providerId="AD" clId="Web-{CA8F75B0-6132-4967-A6DD-6D4B1393C79E}" dt="2021-09-06T15:14:58.777" v="537" actId="14100"/>
        <pc:sldMkLst>
          <pc:docMk/>
          <pc:sldMk cId="3029979272" sldId="271"/>
        </pc:sldMkLst>
        <pc:spChg chg="del">
          <ac:chgData name="Loader, Shane (Port Augusta Secondary School)" userId="S::shane.loader53@schools.sa.edu.au::4b51c153-b2d1-4128-bed2-8870a957d7de" providerId="AD" clId="Web-{CA8F75B0-6132-4967-A6DD-6D4B1393C79E}" dt="2021-09-06T15:14:52.574" v="535"/>
          <ac:spMkLst>
            <pc:docMk/>
            <pc:sldMk cId="3029979272" sldId="271"/>
            <ac:spMk id="2" creationId="{C324A81E-1122-40C1-BCC0-92365F021516}"/>
          </ac:spMkLst>
        </pc:spChg>
        <pc:spChg chg="mod">
          <ac:chgData name="Loader, Shane (Port Augusta Secondary School)" userId="S::shane.loader53@schools.sa.edu.au::4b51c153-b2d1-4128-bed2-8870a957d7de" providerId="AD" clId="Web-{CA8F75B0-6132-4967-A6DD-6D4B1393C79E}" dt="2021-09-06T15:14:58.777" v="537" actId="14100"/>
          <ac:spMkLst>
            <pc:docMk/>
            <pc:sldMk cId="3029979272" sldId="271"/>
            <ac:spMk id="3" creationId="{97BBA3D6-A4F3-49CE-B85C-D9A5A9DE6C7D}"/>
          </ac:spMkLst>
        </pc:spChg>
        <pc:spChg chg="add del mod">
          <ac:chgData name="Loader, Shane (Port Augusta Secondary School)" userId="S::shane.loader53@schools.sa.edu.au::4b51c153-b2d1-4128-bed2-8870a957d7de" providerId="AD" clId="Web-{CA8F75B0-6132-4967-A6DD-6D4B1393C79E}" dt="2021-09-06T15:14:55.605" v="536"/>
          <ac:spMkLst>
            <pc:docMk/>
            <pc:sldMk cId="3029979272" sldId="271"/>
            <ac:spMk id="5" creationId="{F41F9BD7-84E1-4C3D-B887-134BF019832C}"/>
          </ac:spMkLst>
        </pc:spChg>
      </pc:sldChg>
      <pc:sldChg chg="addSp delSp modSp add replId">
        <pc:chgData name="Loader, Shane (Port Augusta Secondary School)" userId="S::shane.loader53@schools.sa.edu.au::4b51c153-b2d1-4128-bed2-8870a957d7de" providerId="AD" clId="Web-{CA8F75B0-6132-4967-A6DD-6D4B1393C79E}" dt="2021-09-06T15:15:09.512" v="540" actId="14100"/>
        <pc:sldMkLst>
          <pc:docMk/>
          <pc:sldMk cId="2524871107" sldId="272"/>
        </pc:sldMkLst>
        <pc:spChg chg="del">
          <ac:chgData name="Loader, Shane (Port Augusta Secondary School)" userId="S::shane.loader53@schools.sa.edu.au::4b51c153-b2d1-4128-bed2-8870a957d7de" providerId="AD" clId="Web-{CA8F75B0-6132-4967-A6DD-6D4B1393C79E}" dt="2021-09-06T15:15:02.481" v="538"/>
          <ac:spMkLst>
            <pc:docMk/>
            <pc:sldMk cId="2524871107" sldId="272"/>
            <ac:spMk id="2" creationId="{C324A81E-1122-40C1-BCC0-92365F021516}"/>
          </ac:spMkLst>
        </pc:spChg>
        <pc:spChg chg="mod">
          <ac:chgData name="Loader, Shane (Port Augusta Secondary School)" userId="S::shane.loader53@schools.sa.edu.au::4b51c153-b2d1-4128-bed2-8870a957d7de" providerId="AD" clId="Web-{CA8F75B0-6132-4967-A6DD-6D4B1393C79E}" dt="2021-09-06T15:15:09.512" v="540" actId="14100"/>
          <ac:spMkLst>
            <pc:docMk/>
            <pc:sldMk cId="2524871107" sldId="272"/>
            <ac:spMk id="3" creationId="{97BBA3D6-A4F3-49CE-B85C-D9A5A9DE6C7D}"/>
          </ac:spMkLst>
        </pc:spChg>
        <pc:spChg chg="add del mod">
          <ac:chgData name="Loader, Shane (Port Augusta Secondary School)" userId="S::shane.loader53@schools.sa.edu.au::4b51c153-b2d1-4128-bed2-8870a957d7de" providerId="AD" clId="Web-{CA8F75B0-6132-4967-A6DD-6D4B1393C79E}" dt="2021-09-06T15:15:05.918" v="539"/>
          <ac:spMkLst>
            <pc:docMk/>
            <pc:sldMk cId="2524871107" sldId="272"/>
            <ac:spMk id="5" creationId="{BAECD0DC-990E-4841-9CAF-380BDF1ECD0E}"/>
          </ac:spMkLst>
        </pc:spChg>
      </pc:sldChg>
      <pc:sldChg chg="add del replId">
        <pc:chgData name="Loader, Shane (Port Augusta Secondary School)" userId="S::shane.loader53@schools.sa.edu.au::4b51c153-b2d1-4128-bed2-8870a957d7de" providerId="AD" clId="Web-{CA8F75B0-6132-4967-A6DD-6D4B1393C79E}" dt="2021-09-06T15:15:15.090" v="542"/>
        <pc:sldMkLst>
          <pc:docMk/>
          <pc:sldMk cId="3705460625" sldId="273"/>
        </pc:sldMkLst>
      </pc:sldChg>
      <pc:sldChg chg="add replId">
        <pc:chgData name="Loader, Shane (Port Augusta Secondary School)" userId="S::shane.loader53@schools.sa.edu.au::4b51c153-b2d1-4128-bed2-8870a957d7de" providerId="AD" clId="Web-{CA8F75B0-6132-4967-A6DD-6D4B1393C79E}" dt="2021-09-06T15:14:06.103" v="519"/>
        <pc:sldMkLst>
          <pc:docMk/>
          <pc:sldMk cId="3201254259" sldId="274"/>
        </pc:sldMkLst>
      </pc:sldChg>
      <pc:sldChg chg="add del replId">
        <pc:chgData name="Loader, Shane (Port Augusta Secondary School)" userId="S::shane.loader53@schools.sa.edu.au::4b51c153-b2d1-4128-bed2-8870a957d7de" providerId="AD" clId="Web-{CA8F75B0-6132-4967-A6DD-6D4B1393C79E}" dt="2021-09-06T15:15:14.105" v="541"/>
        <pc:sldMkLst>
          <pc:docMk/>
          <pc:sldMk cId="626062526" sldId="275"/>
        </pc:sldMkLst>
      </pc:sldChg>
      <pc:sldChg chg="add del replId">
        <pc:chgData name="Loader, Shane (Port Augusta Secondary School)" userId="S::shane.loader53@schools.sa.edu.au::4b51c153-b2d1-4128-bed2-8870a957d7de" providerId="AD" clId="Web-{CA8F75B0-6132-4967-A6DD-6D4B1393C79E}" dt="2021-09-06T15:15:18.309" v="544"/>
        <pc:sldMkLst>
          <pc:docMk/>
          <pc:sldMk cId="1419926643" sldId="276"/>
        </pc:sldMkLst>
      </pc:sldChg>
      <pc:sldChg chg="add replId">
        <pc:chgData name="Loader, Shane (Port Augusta Secondary School)" userId="S::shane.loader53@schools.sa.edu.au::4b51c153-b2d1-4128-bed2-8870a957d7de" providerId="AD" clId="Web-{CA8F75B0-6132-4967-A6DD-6D4B1393C79E}" dt="2021-09-06T15:14:08.353" v="522"/>
        <pc:sldMkLst>
          <pc:docMk/>
          <pc:sldMk cId="2872162686" sldId="277"/>
        </pc:sldMkLst>
      </pc:sldChg>
      <pc:sldChg chg="add del replId">
        <pc:chgData name="Loader, Shane (Port Augusta Secondary School)" userId="S::shane.loader53@schools.sa.edu.au::4b51c153-b2d1-4128-bed2-8870a957d7de" providerId="AD" clId="Web-{CA8F75B0-6132-4967-A6DD-6D4B1393C79E}" dt="2021-09-06T15:15:16.965" v="543"/>
        <pc:sldMkLst>
          <pc:docMk/>
          <pc:sldMk cId="372624006" sldId="278"/>
        </pc:sldMkLst>
      </pc:sldChg>
      <pc:sldChg chg="add del replId">
        <pc:chgData name="Loader, Shane (Port Augusta Secondary School)" userId="S::shane.loader53@schools.sa.edu.au::4b51c153-b2d1-4128-bed2-8870a957d7de" providerId="AD" clId="Web-{CA8F75B0-6132-4967-A6DD-6D4B1393C79E}" dt="2021-09-06T15:15:27.278" v="547"/>
        <pc:sldMkLst>
          <pc:docMk/>
          <pc:sldMk cId="3380416300" sldId="279"/>
        </pc:sldMkLst>
      </pc:sldChg>
      <pc:sldChg chg="add del replId">
        <pc:chgData name="Loader, Shane (Port Augusta Secondary School)" userId="S::shane.loader53@schools.sa.edu.au::4b51c153-b2d1-4128-bed2-8870a957d7de" providerId="AD" clId="Web-{CA8F75B0-6132-4967-A6DD-6D4B1393C79E}" dt="2021-09-06T15:15:28.403" v="548"/>
        <pc:sldMkLst>
          <pc:docMk/>
          <pc:sldMk cId="2613521419" sldId="280"/>
        </pc:sldMkLst>
      </pc:sldChg>
      <pc:sldChg chg="add replId">
        <pc:chgData name="Loader, Shane (Port Augusta Secondary School)" userId="S::shane.loader53@schools.sa.edu.au::4b51c153-b2d1-4128-bed2-8870a957d7de" providerId="AD" clId="Web-{CA8F75B0-6132-4967-A6DD-6D4B1393C79E}" dt="2021-09-06T15:14:10.244" v="526"/>
        <pc:sldMkLst>
          <pc:docMk/>
          <pc:sldMk cId="1847952838" sldId="281"/>
        </pc:sldMkLst>
      </pc:sldChg>
      <pc:sldChg chg="new del">
        <pc:chgData name="Loader, Shane (Port Augusta Secondary School)" userId="S::shane.loader53@schools.sa.edu.au::4b51c153-b2d1-4128-bed2-8870a957d7de" providerId="AD" clId="Web-{CA8F75B0-6132-4967-A6DD-6D4B1393C79E}" dt="2021-09-06T15:14:26.854" v="531"/>
        <pc:sldMkLst>
          <pc:docMk/>
          <pc:sldMk cId="1862054219" sldId="282"/>
        </pc:sldMkLst>
      </pc:sldChg>
      <pc:sldChg chg="add del replId">
        <pc:chgData name="Loader, Shane (Port Augusta Secondary School)" userId="S::shane.loader53@schools.sa.edu.au::4b51c153-b2d1-4128-bed2-8870a957d7de" providerId="AD" clId="Web-{CA8F75B0-6132-4967-A6DD-6D4B1393C79E}" dt="2021-09-06T15:15:25.028" v="545"/>
        <pc:sldMkLst>
          <pc:docMk/>
          <pc:sldMk cId="2792865434" sldId="283"/>
        </pc:sldMkLst>
      </pc:sldChg>
      <pc:sldChg chg="add del replId">
        <pc:chgData name="Loader, Shane (Port Augusta Secondary School)" userId="S::shane.loader53@schools.sa.edu.au::4b51c153-b2d1-4128-bed2-8870a957d7de" providerId="AD" clId="Web-{CA8F75B0-6132-4967-A6DD-6D4B1393C79E}" dt="2021-09-06T15:15:25.996" v="546"/>
        <pc:sldMkLst>
          <pc:docMk/>
          <pc:sldMk cId="60398948" sldId="284"/>
        </pc:sldMkLst>
      </pc:sldChg>
      <pc:sldChg chg="add replId">
        <pc:chgData name="Loader, Shane (Port Augusta Secondary School)" userId="S::shane.loader53@schools.sa.edu.au::4b51c153-b2d1-4128-bed2-8870a957d7de" providerId="AD" clId="Web-{CA8F75B0-6132-4967-A6DD-6D4B1393C79E}" dt="2021-09-06T15:14:20.870" v="530"/>
        <pc:sldMkLst>
          <pc:docMk/>
          <pc:sldMk cId="3418457213" sldId="285"/>
        </pc:sldMkLst>
      </pc:sldChg>
      <pc:sldChg chg="add replId">
        <pc:chgData name="Loader, Shane (Port Augusta Secondary School)" userId="S::shane.loader53@schools.sa.edu.au::4b51c153-b2d1-4128-bed2-8870a957d7de" providerId="AD" clId="Web-{CA8F75B0-6132-4967-A6DD-6D4B1393C79E}" dt="2021-09-06T15:15:38.825" v="549"/>
        <pc:sldMkLst>
          <pc:docMk/>
          <pc:sldMk cId="3801515368" sldId="286"/>
        </pc:sldMkLst>
      </pc:sldChg>
      <pc:sldChg chg="add replId">
        <pc:chgData name="Loader, Shane (Port Augusta Secondary School)" userId="S::shane.loader53@schools.sa.edu.au::4b51c153-b2d1-4128-bed2-8870a957d7de" providerId="AD" clId="Web-{CA8F75B0-6132-4967-A6DD-6D4B1393C79E}" dt="2021-09-06T15:15:38.856" v="550"/>
        <pc:sldMkLst>
          <pc:docMk/>
          <pc:sldMk cId="2516520639" sldId="287"/>
        </pc:sldMkLst>
      </pc:sldChg>
      <pc:sldChg chg="add replId">
        <pc:chgData name="Loader, Shane (Port Augusta Secondary School)" userId="S::shane.loader53@schools.sa.edu.au::4b51c153-b2d1-4128-bed2-8870a957d7de" providerId="AD" clId="Web-{CA8F75B0-6132-4967-A6DD-6D4B1393C79E}" dt="2021-09-06T15:15:41.934" v="551"/>
        <pc:sldMkLst>
          <pc:docMk/>
          <pc:sldMk cId="2723318970" sldId="288"/>
        </pc:sldMkLst>
      </pc:sldChg>
      <pc:sldChg chg="add replId">
        <pc:chgData name="Loader, Shane (Port Augusta Secondary School)" userId="S::shane.loader53@schools.sa.edu.au::4b51c153-b2d1-4128-bed2-8870a957d7de" providerId="AD" clId="Web-{CA8F75B0-6132-4967-A6DD-6D4B1393C79E}" dt="2021-09-06T15:15:41.966" v="552"/>
        <pc:sldMkLst>
          <pc:docMk/>
          <pc:sldMk cId="4202504970" sldId="289"/>
        </pc:sldMkLst>
      </pc:sldChg>
      <pc:sldChg chg="add replId">
        <pc:chgData name="Loader, Shane (Port Augusta Secondary School)" userId="S::shane.loader53@schools.sa.edu.au::4b51c153-b2d1-4128-bed2-8870a957d7de" providerId="AD" clId="Web-{CA8F75B0-6132-4967-A6DD-6D4B1393C79E}" dt="2021-09-06T15:15:44.028" v="553"/>
        <pc:sldMkLst>
          <pc:docMk/>
          <pc:sldMk cId="2074519390" sldId="290"/>
        </pc:sldMkLst>
      </pc:sldChg>
      <pc:sldChg chg="add replId">
        <pc:chgData name="Loader, Shane (Port Augusta Secondary School)" userId="S::shane.loader53@schools.sa.edu.au::4b51c153-b2d1-4128-bed2-8870a957d7de" providerId="AD" clId="Web-{CA8F75B0-6132-4967-A6DD-6D4B1393C79E}" dt="2021-09-06T15:15:44.059" v="554"/>
        <pc:sldMkLst>
          <pc:docMk/>
          <pc:sldMk cId="3354018679" sldId="291"/>
        </pc:sldMkLst>
      </pc:sldChg>
      <pc:sldChg chg="add replId">
        <pc:chgData name="Loader, Shane (Port Augusta Secondary School)" userId="S::shane.loader53@schools.sa.edu.au::4b51c153-b2d1-4128-bed2-8870a957d7de" providerId="AD" clId="Web-{CA8F75B0-6132-4967-A6DD-6D4B1393C79E}" dt="2021-09-06T15:15:45.231" v="555"/>
        <pc:sldMkLst>
          <pc:docMk/>
          <pc:sldMk cId="3990157242" sldId="292"/>
        </pc:sldMkLst>
      </pc:sldChg>
      <pc:sldChg chg="add replId">
        <pc:chgData name="Loader, Shane (Port Augusta Secondary School)" userId="S::shane.loader53@schools.sa.edu.au::4b51c153-b2d1-4128-bed2-8870a957d7de" providerId="AD" clId="Web-{CA8F75B0-6132-4967-A6DD-6D4B1393C79E}" dt="2021-09-06T15:15:45.262" v="556"/>
        <pc:sldMkLst>
          <pc:docMk/>
          <pc:sldMk cId="3935627198" sldId="293"/>
        </pc:sldMkLst>
      </pc:sldChg>
      <pc:sldMasterChg chg="add del addSldLayout delSldLayout">
        <pc:chgData name="Loader, Shane (Port Augusta Secondary School)" userId="S::shane.loader53@schools.sa.edu.au::4b51c153-b2d1-4128-bed2-8870a957d7de" providerId="AD" clId="Web-{CA8F75B0-6132-4967-A6DD-6D4B1393C79E}" dt="2021-09-06T14:15:46.059" v="25"/>
        <pc:sldMasterMkLst>
          <pc:docMk/>
          <pc:sldMasterMk cId="2460954070" sldId="2147483660"/>
        </pc:sldMasterMkLst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">
        <pc:chgData name="Loader, Shane (Port Augusta Secondary School)" userId="S::shane.loader53@schools.sa.edu.au::4b51c153-b2d1-4128-bed2-8870a957d7de" providerId="AD" clId="Web-{CA8F75B0-6132-4967-A6DD-6D4B1393C79E}" dt="2021-09-06T14:15:20.277" v="24"/>
        <pc:sldMasterMkLst>
          <pc:docMk/>
          <pc:sldMasterMk cId="3914757738" sldId="2147483698"/>
        </pc:sldMasterMkLst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20.277" v="24"/>
          <pc:sldLayoutMkLst>
            <pc:docMk/>
            <pc:sldMasterMk cId="3914757738" sldId="2147483698"/>
            <pc:sldLayoutMk cId="485858867" sldId="2147483687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20.277" v="24"/>
          <pc:sldLayoutMkLst>
            <pc:docMk/>
            <pc:sldMasterMk cId="3914757738" sldId="2147483698"/>
            <pc:sldLayoutMk cId="2439891016" sldId="2147483688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20.277" v="24"/>
          <pc:sldLayoutMkLst>
            <pc:docMk/>
            <pc:sldMasterMk cId="3914757738" sldId="2147483698"/>
            <pc:sldLayoutMk cId="1678247158" sldId="2147483689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20.277" v="24"/>
          <pc:sldLayoutMkLst>
            <pc:docMk/>
            <pc:sldMasterMk cId="3914757738" sldId="2147483698"/>
            <pc:sldLayoutMk cId="420863378" sldId="2147483690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20.277" v="24"/>
          <pc:sldLayoutMkLst>
            <pc:docMk/>
            <pc:sldMasterMk cId="3914757738" sldId="2147483698"/>
            <pc:sldLayoutMk cId="2493459965" sldId="2147483691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20.277" v="24"/>
          <pc:sldLayoutMkLst>
            <pc:docMk/>
            <pc:sldMasterMk cId="3914757738" sldId="2147483698"/>
            <pc:sldLayoutMk cId="2207522462" sldId="2147483692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20.277" v="24"/>
          <pc:sldLayoutMkLst>
            <pc:docMk/>
            <pc:sldMasterMk cId="3914757738" sldId="2147483698"/>
            <pc:sldLayoutMk cId="1500454757" sldId="2147483693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20.277" v="24"/>
          <pc:sldLayoutMkLst>
            <pc:docMk/>
            <pc:sldMasterMk cId="3914757738" sldId="2147483698"/>
            <pc:sldLayoutMk cId="3645702667" sldId="2147483694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20.277" v="24"/>
          <pc:sldLayoutMkLst>
            <pc:docMk/>
            <pc:sldMasterMk cId="3914757738" sldId="2147483698"/>
            <pc:sldLayoutMk cId="4106831676" sldId="2147483695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20.277" v="24"/>
          <pc:sldLayoutMkLst>
            <pc:docMk/>
            <pc:sldMasterMk cId="3914757738" sldId="2147483698"/>
            <pc:sldLayoutMk cId="3218028433" sldId="2147483696"/>
          </pc:sldLayoutMkLst>
        </pc:sldLayoutChg>
        <pc:sldLayoutChg chg="add del">
          <pc:chgData name="Loader, Shane (Port Augusta Secondary School)" userId="S::shane.loader53@schools.sa.edu.au::4b51c153-b2d1-4128-bed2-8870a957d7de" providerId="AD" clId="Web-{CA8F75B0-6132-4967-A6DD-6D4B1393C79E}" dt="2021-09-06T14:15:20.277" v="24"/>
          <pc:sldLayoutMkLst>
            <pc:docMk/>
            <pc:sldMasterMk cId="3914757738" sldId="2147483698"/>
            <pc:sldLayoutMk cId="2198732587" sldId="2147483697"/>
          </pc:sldLayoutMkLst>
        </pc:sldLayoutChg>
      </pc:sldMasterChg>
      <pc:sldMasterChg chg="add addSldLayout">
        <pc:chgData name="Loader, Shane (Port Augusta Secondary School)" userId="S::shane.loader53@schools.sa.edu.au::4b51c153-b2d1-4128-bed2-8870a957d7de" providerId="AD" clId="Web-{CA8F75B0-6132-4967-A6DD-6D4B1393C79E}" dt="2021-09-06T14:15:46.059" v="25"/>
        <pc:sldMasterMkLst>
          <pc:docMk/>
          <pc:sldMasterMk cId="3881169951" sldId="2147483711"/>
        </pc:sldMasterMkLst>
        <pc:sldLayoutChg chg="add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3881169951" sldId="2147483711"/>
            <pc:sldLayoutMk cId="651260169" sldId="2147483700"/>
          </pc:sldLayoutMkLst>
        </pc:sldLayoutChg>
        <pc:sldLayoutChg chg="add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3881169951" sldId="2147483711"/>
            <pc:sldLayoutMk cId="1605715345" sldId="2147483701"/>
          </pc:sldLayoutMkLst>
        </pc:sldLayoutChg>
        <pc:sldLayoutChg chg="add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3881169951" sldId="2147483711"/>
            <pc:sldLayoutMk cId="3926858075" sldId="2147483702"/>
          </pc:sldLayoutMkLst>
        </pc:sldLayoutChg>
        <pc:sldLayoutChg chg="add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3881169951" sldId="2147483711"/>
            <pc:sldLayoutMk cId="1878058066" sldId="2147483703"/>
          </pc:sldLayoutMkLst>
        </pc:sldLayoutChg>
        <pc:sldLayoutChg chg="add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3881169951" sldId="2147483711"/>
            <pc:sldLayoutMk cId="1965594034" sldId="2147483704"/>
          </pc:sldLayoutMkLst>
        </pc:sldLayoutChg>
        <pc:sldLayoutChg chg="add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3881169951" sldId="2147483711"/>
            <pc:sldLayoutMk cId="2223650778" sldId="2147483705"/>
          </pc:sldLayoutMkLst>
        </pc:sldLayoutChg>
        <pc:sldLayoutChg chg="add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3881169951" sldId="2147483711"/>
            <pc:sldLayoutMk cId="3481130123" sldId="2147483706"/>
          </pc:sldLayoutMkLst>
        </pc:sldLayoutChg>
        <pc:sldLayoutChg chg="add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3881169951" sldId="2147483711"/>
            <pc:sldLayoutMk cId="2592641146" sldId="2147483707"/>
          </pc:sldLayoutMkLst>
        </pc:sldLayoutChg>
        <pc:sldLayoutChg chg="add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3881169951" sldId="2147483711"/>
            <pc:sldLayoutMk cId="3895169404" sldId="2147483708"/>
          </pc:sldLayoutMkLst>
        </pc:sldLayoutChg>
        <pc:sldLayoutChg chg="add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3881169951" sldId="2147483711"/>
            <pc:sldLayoutMk cId="2325949066" sldId="2147483709"/>
          </pc:sldLayoutMkLst>
        </pc:sldLayoutChg>
        <pc:sldLayoutChg chg="add">
          <pc:chgData name="Loader, Shane (Port Augusta Secondary School)" userId="S::shane.loader53@schools.sa.edu.au::4b51c153-b2d1-4128-bed2-8870a957d7de" providerId="AD" clId="Web-{CA8F75B0-6132-4967-A6DD-6D4B1393C79E}" dt="2021-09-06T14:15:46.059" v="25"/>
          <pc:sldLayoutMkLst>
            <pc:docMk/>
            <pc:sldMasterMk cId="3881169951" sldId="2147483711"/>
            <pc:sldLayoutMk cId="1156102183" sldId="2147483710"/>
          </pc:sldLayoutMkLst>
        </pc:sldLayoutChg>
      </pc:sldMasterChg>
    </pc:docChg>
  </pc:docChgLst>
  <pc:docChgLst>
    <pc:chgData name="Loader, Shane (Port Augusta Secondary School)" userId="S::shane.loader53@schools.sa.edu.au::4b51c153-b2d1-4128-bed2-8870a957d7de" providerId="AD" clId="Web-{4467318B-A418-618D-BC65-50DF9B8953E3}"/>
    <pc:docChg chg="addSld delSld modSld sldOrd">
      <pc:chgData name="Loader, Shane (Port Augusta Secondary School)" userId="S::shane.loader53@schools.sa.edu.au::4b51c153-b2d1-4128-bed2-8870a957d7de" providerId="AD" clId="Web-{4467318B-A418-618D-BC65-50DF9B8953E3}" dt="2021-09-07T01:21:39.866" v="127" actId="14100"/>
      <pc:docMkLst>
        <pc:docMk/>
      </pc:docMkLst>
      <pc:sldChg chg="delSp">
        <pc:chgData name="Loader, Shane (Port Augusta Secondary School)" userId="S::shane.loader53@schools.sa.edu.au::4b51c153-b2d1-4128-bed2-8870a957d7de" providerId="AD" clId="Web-{4467318B-A418-618D-BC65-50DF9B8953E3}" dt="2021-09-07T01:09:03.337" v="94"/>
        <pc:sldMkLst>
          <pc:docMk/>
          <pc:sldMk cId="109857222" sldId="256"/>
        </pc:sldMkLst>
        <pc:picChg chg="del">
          <ac:chgData name="Loader, Shane (Port Augusta Secondary School)" userId="S::shane.loader53@schools.sa.edu.au::4b51c153-b2d1-4128-bed2-8870a957d7de" providerId="AD" clId="Web-{4467318B-A418-618D-BC65-50DF9B8953E3}" dt="2021-09-07T01:09:03.337" v="94"/>
          <ac:picMkLst>
            <pc:docMk/>
            <pc:sldMk cId="109857222" sldId="256"/>
            <ac:picMk id="4" creationId="{BE4BD80A-2679-4C13-81E2-2C6FFC5764E2}"/>
          </ac:picMkLst>
        </pc:picChg>
      </pc:sldChg>
      <pc:sldChg chg="modSp">
        <pc:chgData name="Loader, Shane (Port Augusta Secondary School)" userId="S::shane.loader53@schools.sa.edu.au::4b51c153-b2d1-4128-bed2-8870a957d7de" providerId="AD" clId="Web-{4467318B-A418-618D-BC65-50DF9B8953E3}" dt="2021-09-07T01:07:04.492" v="58" actId="20577"/>
        <pc:sldMkLst>
          <pc:docMk/>
          <pc:sldMk cId="689977426" sldId="268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1:07:04.492" v="58" actId="20577"/>
          <ac:spMkLst>
            <pc:docMk/>
            <pc:sldMk cId="689977426" sldId="268"/>
            <ac:spMk id="2" creationId="{0B967C3F-F07B-4CCB-AC59-26006660BE71}"/>
          </ac:spMkLst>
        </pc:spChg>
      </pc:sldChg>
      <pc:sldChg chg="ord">
        <pc:chgData name="Loader, Shane (Port Augusta Secondary School)" userId="S::shane.loader53@schools.sa.edu.au::4b51c153-b2d1-4128-bed2-8870a957d7de" providerId="AD" clId="Web-{4467318B-A418-618D-BC65-50DF9B8953E3}" dt="2021-09-07T00:09:58.787" v="24"/>
        <pc:sldMkLst>
          <pc:docMk/>
          <pc:sldMk cId="3201254259" sldId="274"/>
        </pc:sldMkLst>
      </pc:sldChg>
      <pc:sldChg chg="ord">
        <pc:chgData name="Loader, Shane (Port Augusta Secondary School)" userId="S::shane.loader53@schools.sa.edu.au::4b51c153-b2d1-4128-bed2-8870a957d7de" providerId="AD" clId="Web-{4467318B-A418-618D-BC65-50DF9B8953E3}" dt="2021-09-07T00:10:19.038" v="27"/>
        <pc:sldMkLst>
          <pc:docMk/>
          <pc:sldMk cId="2872162686" sldId="277"/>
        </pc:sldMkLst>
      </pc:sldChg>
      <pc:sldChg chg="ord">
        <pc:chgData name="Loader, Shane (Port Augusta Secondary School)" userId="S::shane.loader53@schools.sa.edu.au::4b51c153-b2d1-4128-bed2-8870a957d7de" providerId="AD" clId="Web-{4467318B-A418-618D-BC65-50DF9B8953E3}" dt="2021-09-07T00:10:46.195" v="35"/>
        <pc:sldMkLst>
          <pc:docMk/>
          <pc:sldMk cId="1847952838" sldId="281"/>
        </pc:sldMkLst>
      </pc:sldChg>
      <pc:sldChg chg="ord">
        <pc:chgData name="Loader, Shane (Port Augusta Secondary School)" userId="S::shane.loader53@schools.sa.edu.au::4b51c153-b2d1-4128-bed2-8870a957d7de" providerId="AD" clId="Web-{4467318B-A418-618D-BC65-50DF9B8953E3}" dt="2021-09-07T01:07:58.977" v="90"/>
        <pc:sldMkLst>
          <pc:docMk/>
          <pc:sldMk cId="3418457213" sldId="285"/>
        </pc:sldMkLst>
      </pc:sldChg>
      <pc:sldChg chg="ord">
        <pc:chgData name="Loader, Shane (Port Augusta Secondary School)" userId="S::shane.loader53@schools.sa.edu.au::4b51c153-b2d1-4128-bed2-8870a957d7de" providerId="AD" clId="Web-{4467318B-A418-618D-BC65-50DF9B8953E3}" dt="2021-09-07T00:10:04.194" v="25"/>
        <pc:sldMkLst>
          <pc:docMk/>
          <pc:sldMk cId="3898751021" sldId="296"/>
        </pc:sldMkLst>
      </pc:sldChg>
      <pc:sldChg chg="modSp ord">
        <pc:chgData name="Loader, Shane (Port Augusta Secondary School)" userId="S::shane.loader53@schools.sa.edu.au::4b51c153-b2d1-4128-bed2-8870a957d7de" providerId="AD" clId="Web-{4467318B-A418-618D-BC65-50DF9B8953E3}" dt="2021-09-07T00:09:36.865" v="22" actId="20577"/>
        <pc:sldMkLst>
          <pc:docMk/>
          <pc:sldMk cId="1664775237" sldId="297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0:09:36.865" v="22" actId="20577"/>
          <ac:spMkLst>
            <pc:docMk/>
            <pc:sldMk cId="1664775237" sldId="297"/>
            <ac:spMk id="2" creationId="{263C75DE-7A02-4001-8CAE-A70EC9EB8A7A}"/>
          </ac:spMkLst>
        </pc:spChg>
      </pc:sldChg>
      <pc:sldChg chg="modSp ord">
        <pc:chgData name="Loader, Shane (Port Augusta Secondary School)" userId="S::shane.loader53@schools.sa.edu.au::4b51c153-b2d1-4128-bed2-8870a957d7de" providerId="AD" clId="Web-{4467318B-A418-618D-BC65-50DF9B8953E3}" dt="2021-09-07T00:09:33.443" v="21" actId="20577"/>
        <pc:sldMkLst>
          <pc:docMk/>
          <pc:sldMk cId="1434887429" sldId="298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0:09:33.443" v="21" actId="20577"/>
          <ac:spMkLst>
            <pc:docMk/>
            <pc:sldMk cId="1434887429" sldId="298"/>
            <ac:spMk id="2" creationId="{263C75DE-7A02-4001-8CAE-A70EC9EB8A7A}"/>
          </ac:spMkLst>
        </pc:spChg>
      </pc:sldChg>
      <pc:sldChg chg="del">
        <pc:chgData name="Loader, Shane (Port Augusta Secondary School)" userId="S::shane.loader53@schools.sa.edu.au::4b51c153-b2d1-4128-bed2-8870a957d7de" providerId="AD" clId="Web-{4467318B-A418-618D-BC65-50DF9B8953E3}" dt="2021-09-07T00:10:07.585" v="26"/>
        <pc:sldMkLst>
          <pc:docMk/>
          <pc:sldMk cId="2302963654" sldId="299"/>
        </pc:sldMkLst>
      </pc:sldChg>
      <pc:sldChg chg="modSp">
        <pc:chgData name="Loader, Shane (Port Augusta Secondary School)" userId="S::shane.loader53@schools.sa.edu.au::4b51c153-b2d1-4128-bed2-8870a957d7de" providerId="AD" clId="Web-{4467318B-A418-618D-BC65-50DF9B8953E3}" dt="2021-09-07T00:10:28.226" v="31" actId="20577"/>
        <pc:sldMkLst>
          <pc:docMk/>
          <pc:sldMk cId="207179844" sldId="300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0:10:28.226" v="31" actId="20577"/>
          <ac:spMkLst>
            <pc:docMk/>
            <pc:sldMk cId="207179844" sldId="300"/>
            <ac:spMk id="2" creationId="{263C75DE-7A02-4001-8CAE-A70EC9EB8A7A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4467318B-A418-618D-BC65-50DF9B8953E3}" dt="2021-09-07T00:10:34.054" v="32" actId="20577"/>
        <pc:sldMkLst>
          <pc:docMk/>
          <pc:sldMk cId="866529506" sldId="301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0:10:34.054" v="32" actId="20577"/>
          <ac:spMkLst>
            <pc:docMk/>
            <pc:sldMk cId="866529506" sldId="301"/>
            <ac:spMk id="2" creationId="{263C75DE-7A02-4001-8CAE-A70EC9EB8A7A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4467318B-A418-618D-BC65-50DF9B8953E3}" dt="2021-09-07T00:10:39.882" v="34" actId="20577"/>
        <pc:sldMkLst>
          <pc:docMk/>
          <pc:sldMk cId="1632343901" sldId="302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0:10:39.882" v="34" actId="20577"/>
          <ac:spMkLst>
            <pc:docMk/>
            <pc:sldMk cId="1632343901" sldId="302"/>
            <ac:spMk id="2" creationId="{263C75DE-7A02-4001-8CAE-A70EC9EB8A7A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4467318B-A418-618D-BC65-50DF9B8953E3}" dt="2021-09-07T00:11:23.242" v="38" actId="20577"/>
        <pc:sldMkLst>
          <pc:docMk/>
          <pc:sldMk cId="1096097570" sldId="303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0:11:23.242" v="38" actId="20577"/>
          <ac:spMkLst>
            <pc:docMk/>
            <pc:sldMk cId="1096097570" sldId="303"/>
            <ac:spMk id="2" creationId="{263C75DE-7A02-4001-8CAE-A70EC9EB8A7A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4467318B-A418-618D-BC65-50DF9B8953E3}" dt="2021-09-07T00:11:33.836" v="46" actId="20577"/>
        <pc:sldMkLst>
          <pc:docMk/>
          <pc:sldMk cId="1627618667" sldId="304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0:11:33.836" v="46" actId="20577"/>
          <ac:spMkLst>
            <pc:docMk/>
            <pc:sldMk cId="1627618667" sldId="304"/>
            <ac:spMk id="2" creationId="{263C75DE-7A02-4001-8CAE-A70EC9EB8A7A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4467318B-A418-618D-BC65-50DF9B8953E3}" dt="2021-09-07T00:11:41.008" v="47" actId="20577"/>
        <pc:sldMkLst>
          <pc:docMk/>
          <pc:sldMk cId="3654031019" sldId="305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0:11:41.008" v="47" actId="20577"/>
          <ac:spMkLst>
            <pc:docMk/>
            <pc:sldMk cId="3654031019" sldId="305"/>
            <ac:spMk id="2" creationId="{263C75DE-7A02-4001-8CAE-A70EC9EB8A7A}"/>
          </ac:spMkLst>
        </pc:spChg>
      </pc:sldChg>
      <pc:sldChg chg="ord">
        <pc:chgData name="Loader, Shane (Port Augusta Secondary School)" userId="S::shane.loader53@schools.sa.edu.au::4b51c153-b2d1-4128-bed2-8870a957d7de" providerId="AD" clId="Web-{4467318B-A418-618D-BC65-50DF9B8953E3}" dt="2021-09-07T00:09:51.459" v="23"/>
        <pc:sldMkLst>
          <pc:docMk/>
          <pc:sldMk cId="3341791162" sldId="306"/>
        </pc:sldMkLst>
      </pc:sldChg>
      <pc:sldChg chg="modSp add ord replId">
        <pc:chgData name="Loader, Shane (Port Augusta Secondary School)" userId="S::shane.loader53@schools.sa.edu.au::4b51c153-b2d1-4128-bed2-8870a957d7de" providerId="AD" clId="Web-{4467318B-A418-618D-BC65-50DF9B8953E3}" dt="2021-09-07T01:07:46.742" v="83" actId="20577"/>
        <pc:sldMkLst>
          <pc:docMk/>
          <pc:sldMk cId="3479825748" sldId="307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1:07:46.742" v="83" actId="20577"/>
          <ac:spMkLst>
            <pc:docMk/>
            <pc:sldMk cId="3479825748" sldId="307"/>
            <ac:spMk id="2" creationId="{263C75DE-7A02-4001-8CAE-A70EC9EB8A7A}"/>
          </ac:spMkLst>
        </pc:spChg>
      </pc:sldChg>
      <pc:sldChg chg="modSp add replId">
        <pc:chgData name="Loader, Shane (Port Augusta Secondary School)" userId="S::shane.loader53@schools.sa.edu.au::4b51c153-b2d1-4128-bed2-8870a957d7de" providerId="AD" clId="Web-{4467318B-A418-618D-BC65-50DF9B8953E3}" dt="2021-09-07T01:07:56.930" v="89" actId="20577"/>
        <pc:sldMkLst>
          <pc:docMk/>
          <pc:sldMk cId="3687775679" sldId="308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1:07:56.930" v="89" actId="20577"/>
          <ac:spMkLst>
            <pc:docMk/>
            <pc:sldMk cId="3687775679" sldId="308"/>
            <ac:spMk id="2" creationId="{263C75DE-7A02-4001-8CAE-A70EC9EB8A7A}"/>
          </ac:spMkLst>
        </pc:spChg>
      </pc:sldChg>
      <pc:sldChg chg="add del replId">
        <pc:chgData name="Loader, Shane (Port Augusta Secondary School)" userId="S::shane.loader53@schools.sa.edu.au::4b51c153-b2d1-4128-bed2-8870a957d7de" providerId="AD" clId="Web-{4467318B-A418-618D-BC65-50DF9B8953E3}" dt="2021-09-07T01:08:10.368" v="91"/>
        <pc:sldMkLst>
          <pc:docMk/>
          <pc:sldMk cId="2527748319" sldId="309"/>
        </pc:sldMkLst>
      </pc:sldChg>
      <pc:sldChg chg="modSp add replId">
        <pc:chgData name="Loader, Shane (Port Augusta Secondary School)" userId="S::shane.loader53@schools.sa.edu.au::4b51c153-b2d1-4128-bed2-8870a957d7de" providerId="AD" clId="Web-{4467318B-A418-618D-BC65-50DF9B8953E3}" dt="2021-09-07T01:08:21.837" v="93" actId="20577"/>
        <pc:sldMkLst>
          <pc:docMk/>
          <pc:sldMk cId="3403769782" sldId="309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1:08:21.837" v="93" actId="20577"/>
          <ac:spMkLst>
            <pc:docMk/>
            <pc:sldMk cId="3403769782" sldId="309"/>
            <ac:spMk id="2" creationId="{263C75DE-7A02-4001-8CAE-A70EC9EB8A7A}"/>
          </ac:spMkLst>
        </pc:spChg>
      </pc:sldChg>
      <pc:sldChg chg="modSp add ord replId">
        <pc:chgData name="Loader, Shane (Port Augusta Secondary School)" userId="S::shane.loader53@schools.sa.edu.au::4b51c153-b2d1-4128-bed2-8870a957d7de" providerId="AD" clId="Web-{4467318B-A418-618D-BC65-50DF9B8953E3}" dt="2021-09-07T01:10:45.214" v="100"/>
        <pc:sldMkLst>
          <pc:docMk/>
          <pc:sldMk cId="2281489833" sldId="310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1:10:03.323" v="99" actId="20577"/>
          <ac:spMkLst>
            <pc:docMk/>
            <pc:sldMk cId="2281489833" sldId="310"/>
            <ac:spMk id="2" creationId="{0B967C3F-F07B-4CCB-AC59-26006660BE71}"/>
          </ac:spMkLst>
        </pc:spChg>
        <pc:picChg chg="mod">
          <ac:chgData name="Loader, Shane (Port Augusta Secondary School)" userId="S::shane.loader53@schools.sa.edu.au::4b51c153-b2d1-4128-bed2-8870a957d7de" providerId="AD" clId="Web-{4467318B-A418-618D-BC65-50DF9B8953E3}" dt="2021-09-07T01:10:45.214" v="100"/>
          <ac:picMkLst>
            <pc:docMk/>
            <pc:sldMk cId="2281489833" sldId="310"/>
            <ac:picMk id="5" creationId="{F07DDA80-3994-4435-9EC2-771485DA9C2F}"/>
          </ac:picMkLst>
        </pc:picChg>
      </pc:sldChg>
      <pc:sldChg chg="modSp add ord replId">
        <pc:chgData name="Loader, Shane (Port Augusta Secondary School)" userId="S::shane.loader53@schools.sa.edu.au::4b51c153-b2d1-4128-bed2-8870a957d7de" providerId="AD" clId="Web-{4467318B-A418-618D-BC65-50DF9B8953E3}" dt="2021-09-07T01:17:54.659" v="104" actId="20577"/>
        <pc:sldMkLst>
          <pc:docMk/>
          <pc:sldMk cId="1834323374" sldId="311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1:17:54.659" v="104" actId="20577"/>
          <ac:spMkLst>
            <pc:docMk/>
            <pc:sldMk cId="1834323374" sldId="311"/>
            <ac:spMk id="2" creationId="{263C75DE-7A02-4001-8CAE-A70EC9EB8A7A}"/>
          </ac:spMkLst>
        </pc:spChg>
      </pc:sldChg>
      <pc:sldChg chg="modSp add replId">
        <pc:chgData name="Loader, Shane (Port Augusta Secondary School)" userId="S::shane.loader53@schools.sa.edu.au::4b51c153-b2d1-4128-bed2-8870a957d7de" providerId="AD" clId="Web-{4467318B-A418-618D-BC65-50DF9B8953E3}" dt="2021-09-07T01:18:06.644" v="106" actId="20577"/>
        <pc:sldMkLst>
          <pc:docMk/>
          <pc:sldMk cId="1462384305" sldId="312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1:18:06.644" v="106" actId="20577"/>
          <ac:spMkLst>
            <pc:docMk/>
            <pc:sldMk cId="1462384305" sldId="312"/>
            <ac:spMk id="2" creationId="{263C75DE-7A02-4001-8CAE-A70EC9EB8A7A}"/>
          </ac:spMkLst>
        </pc:spChg>
      </pc:sldChg>
      <pc:sldChg chg="modSp add replId">
        <pc:chgData name="Loader, Shane (Port Augusta Secondary School)" userId="S::shane.loader53@schools.sa.edu.au::4b51c153-b2d1-4128-bed2-8870a957d7de" providerId="AD" clId="Web-{4467318B-A418-618D-BC65-50DF9B8953E3}" dt="2021-09-07T01:18:17.550" v="108" actId="20577"/>
        <pc:sldMkLst>
          <pc:docMk/>
          <pc:sldMk cId="1711516664" sldId="313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1:18:17.550" v="108" actId="20577"/>
          <ac:spMkLst>
            <pc:docMk/>
            <pc:sldMk cId="1711516664" sldId="313"/>
            <ac:spMk id="2" creationId="{263C75DE-7A02-4001-8CAE-A70EC9EB8A7A}"/>
          </ac:spMkLst>
        </pc:spChg>
      </pc:sldChg>
      <pc:sldChg chg="modSp new">
        <pc:chgData name="Loader, Shane (Port Augusta Secondary School)" userId="S::shane.loader53@schools.sa.edu.au::4b51c153-b2d1-4128-bed2-8870a957d7de" providerId="AD" clId="Web-{4467318B-A418-618D-BC65-50DF9B8953E3}" dt="2021-09-07T01:21:39.866" v="127" actId="14100"/>
        <pc:sldMkLst>
          <pc:docMk/>
          <pc:sldMk cId="1593332793" sldId="314"/>
        </pc:sldMkLst>
        <pc:spChg chg="mod">
          <ac:chgData name="Loader, Shane (Port Augusta Secondary School)" userId="S::shane.loader53@schools.sa.edu.au::4b51c153-b2d1-4128-bed2-8870a957d7de" providerId="AD" clId="Web-{4467318B-A418-618D-BC65-50DF9B8953E3}" dt="2021-09-07T01:21:36.944" v="126" actId="14100"/>
          <ac:spMkLst>
            <pc:docMk/>
            <pc:sldMk cId="1593332793" sldId="314"/>
            <ac:spMk id="2" creationId="{AE8DBDCD-0A8B-41B8-9DFA-86461F31FF64}"/>
          </ac:spMkLst>
        </pc:spChg>
        <pc:spChg chg="mod">
          <ac:chgData name="Loader, Shane (Port Augusta Secondary School)" userId="S::shane.loader53@schools.sa.edu.au::4b51c153-b2d1-4128-bed2-8870a957d7de" providerId="AD" clId="Web-{4467318B-A418-618D-BC65-50DF9B8953E3}" dt="2021-09-07T01:21:39.866" v="127" actId="14100"/>
          <ac:spMkLst>
            <pc:docMk/>
            <pc:sldMk cId="1593332793" sldId="314"/>
            <ac:spMk id="3" creationId="{95692A5D-AADA-49F8-B4D8-39A824CDB816}"/>
          </ac:spMkLst>
        </pc:spChg>
      </pc:sldChg>
    </pc:docChg>
  </pc:docChgLst>
  <pc:docChgLst>
    <pc:chgData name="Loader, Shane (Port Augusta Secondary School)" userId="S::shane.loader53@schools.sa.edu.au::4b51c153-b2d1-4128-bed2-8870a957d7de" providerId="AD" clId="Web-{1E49C819-A063-4946-B4F0-896CC1C92C2E}"/>
    <pc:docChg chg="modSld">
      <pc:chgData name="Loader, Shane (Port Augusta Secondary School)" userId="S::shane.loader53@schools.sa.edu.au::4b51c153-b2d1-4128-bed2-8870a957d7de" providerId="AD" clId="Web-{1E49C819-A063-4946-B4F0-896CC1C92C2E}" dt="2021-09-09T05:41:31.193" v="1" actId="20577"/>
      <pc:docMkLst>
        <pc:docMk/>
      </pc:docMkLst>
      <pc:sldChg chg="modSp">
        <pc:chgData name="Loader, Shane (Port Augusta Secondary School)" userId="S::shane.loader53@schools.sa.edu.au::4b51c153-b2d1-4128-bed2-8870a957d7de" providerId="AD" clId="Web-{1E49C819-A063-4946-B4F0-896CC1C92C2E}" dt="2021-09-09T05:41:31.193" v="1" actId="20577"/>
        <pc:sldMkLst>
          <pc:docMk/>
          <pc:sldMk cId="689977426" sldId="268"/>
        </pc:sldMkLst>
        <pc:spChg chg="mod">
          <ac:chgData name="Loader, Shane (Port Augusta Secondary School)" userId="S::shane.loader53@schools.sa.edu.au::4b51c153-b2d1-4128-bed2-8870a957d7de" providerId="AD" clId="Web-{1E49C819-A063-4946-B4F0-896CC1C92C2E}" dt="2021-09-09T05:41:31.193" v="1" actId="20577"/>
          <ac:spMkLst>
            <pc:docMk/>
            <pc:sldMk cId="689977426" sldId="268"/>
            <ac:spMk id="2" creationId="{0B967C3F-F07B-4CCB-AC59-26006660BE71}"/>
          </ac:spMkLst>
        </pc:spChg>
      </pc:sldChg>
    </pc:docChg>
  </pc:docChgLst>
  <pc:docChgLst>
    <pc:chgData name="Loader, Shane (Port Augusta Secondary School)" userId="S::shane.loader53@schools.sa.edu.au::4b51c153-b2d1-4128-bed2-8870a957d7de" providerId="AD" clId="Web-{13600EE4-11CF-4ADB-8569-2502FAA0DD64}"/>
    <pc:docChg chg="modSld">
      <pc:chgData name="Loader, Shane (Port Augusta Secondary School)" userId="S::shane.loader53@schools.sa.edu.au::4b51c153-b2d1-4128-bed2-8870a957d7de" providerId="AD" clId="Web-{13600EE4-11CF-4ADB-8569-2502FAA0DD64}" dt="2022-05-29T12:08:09.769" v="1" actId="14100"/>
      <pc:docMkLst>
        <pc:docMk/>
      </pc:docMkLst>
      <pc:sldChg chg="modSp">
        <pc:chgData name="Loader, Shane (Port Augusta Secondary School)" userId="S::shane.loader53@schools.sa.edu.au::4b51c153-b2d1-4128-bed2-8870a957d7de" providerId="AD" clId="Web-{13600EE4-11CF-4ADB-8569-2502FAA0DD64}" dt="2022-05-29T12:08:09.769" v="1" actId="14100"/>
        <pc:sldMkLst>
          <pc:docMk/>
          <pc:sldMk cId="3219500138" sldId="315"/>
        </pc:sldMkLst>
        <pc:spChg chg="mod">
          <ac:chgData name="Loader, Shane (Port Augusta Secondary School)" userId="S::shane.loader53@schools.sa.edu.au::4b51c153-b2d1-4128-bed2-8870a957d7de" providerId="AD" clId="Web-{13600EE4-11CF-4ADB-8569-2502FAA0DD64}" dt="2022-05-29T12:08:09.769" v="1" actId="14100"/>
          <ac:spMkLst>
            <pc:docMk/>
            <pc:sldMk cId="3219500138" sldId="315"/>
            <ac:spMk id="3" creationId="{FAA3C73F-6FC2-40AC-8E38-5D6AC16A73F2}"/>
          </ac:spMkLst>
        </pc:spChg>
      </pc:sldChg>
    </pc:docChg>
  </pc:docChgLst>
  <pc:docChgLst>
    <pc:chgData name="Loader, Shane (Port Augusta Secondary School)" userId="S::shane.loader53@schools.sa.edu.au::4b51c153-b2d1-4128-bed2-8870a957d7de" providerId="AD" clId="Web-{4761F83A-9FF9-DE2C-D65D-FC152029E400}"/>
    <pc:docChg chg="modSld">
      <pc:chgData name="Loader, Shane (Port Augusta Secondary School)" userId="S::shane.loader53@schools.sa.edu.au::4b51c153-b2d1-4128-bed2-8870a957d7de" providerId="AD" clId="Web-{4761F83A-9FF9-DE2C-D65D-FC152029E400}" dt="2021-10-07T11:57:42.465" v="32" actId="20577"/>
      <pc:docMkLst>
        <pc:docMk/>
      </pc:docMkLst>
      <pc:sldChg chg="modSp">
        <pc:chgData name="Loader, Shane (Port Augusta Secondary School)" userId="S::shane.loader53@schools.sa.edu.au::4b51c153-b2d1-4128-bed2-8870a957d7de" providerId="AD" clId="Web-{4761F83A-9FF9-DE2C-D65D-FC152029E400}" dt="2021-10-07T11:57:42.465" v="32" actId="20577"/>
        <pc:sldMkLst>
          <pc:docMk/>
          <pc:sldMk cId="109857222" sldId="256"/>
        </pc:sldMkLst>
        <pc:spChg chg="mod">
          <ac:chgData name="Loader, Shane (Port Augusta Secondary School)" userId="S::shane.loader53@schools.sa.edu.au::4b51c153-b2d1-4128-bed2-8870a957d7de" providerId="AD" clId="Web-{4761F83A-9FF9-DE2C-D65D-FC152029E400}" dt="2021-10-07T11:57:42.465" v="32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Loader, Shane (Port Augusta Secondary School)" userId="S::shane.loader53@schools.sa.edu.au::4b51c153-b2d1-4128-bed2-8870a957d7de" providerId="AD" clId="Web-{D2354286-EF90-E1DE-D995-5A875508AF0F}"/>
    <pc:docChg chg="modSld">
      <pc:chgData name="Loader, Shane (Port Augusta Secondary School)" userId="S::shane.loader53@schools.sa.edu.au::4b51c153-b2d1-4128-bed2-8870a957d7de" providerId="AD" clId="Web-{D2354286-EF90-E1DE-D995-5A875508AF0F}" dt="2021-09-06T21:07:39.346" v="91" actId="20577"/>
      <pc:docMkLst>
        <pc:docMk/>
      </pc:docMkLst>
      <pc:sldChg chg="modSp">
        <pc:chgData name="Loader, Shane (Port Augusta Secondary School)" userId="S::shane.loader53@schools.sa.edu.au::4b51c153-b2d1-4128-bed2-8870a957d7de" providerId="AD" clId="Web-{D2354286-EF90-E1DE-D995-5A875508AF0F}" dt="2021-09-06T21:07:27.642" v="90" actId="20577"/>
        <pc:sldMkLst>
          <pc:docMk/>
          <pc:sldMk cId="3359480771" sldId="270"/>
        </pc:sldMkLst>
        <pc:spChg chg="mod">
          <ac:chgData name="Loader, Shane (Port Augusta Secondary School)" userId="S::shane.loader53@schools.sa.edu.au::4b51c153-b2d1-4128-bed2-8870a957d7de" providerId="AD" clId="Web-{D2354286-EF90-E1DE-D995-5A875508AF0F}" dt="2021-09-06T21:02:03.371" v="2" actId="20577"/>
          <ac:spMkLst>
            <pc:docMk/>
            <pc:sldMk cId="3359480771" sldId="270"/>
            <ac:spMk id="2" creationId="{C324A81E-1122-40C1-BCC0-92365F021516}"/>
          </ac:spMkLst>
        </pc:spChg>
        <pc:spChg chg="mod">
          <ac:chgData name="Loader, Shane (Port Augusta Secondary School)" userId="S::shane.loader53@schools.sa.edu.au::4b51c153-b2d1-4128-bed2-8870a957d7de" providerId="AD" clId="Web-{D2354286-EF90-E1DE-D995-5A875508AF0F}" dt="2021-09-06T21:07:27.642" v="90" actId="20577"/>
          <ac:spMkLst>
            <pc:docMk/>
            <pc:sldMk cId="3359480771" sldId="270"/>
            <ac:spMk id="3" creationId="{97BBA3D6-A4F3-49CE-B85C-D9A5A9DE6C7D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D2354286-EF90-E1DE-D995-5A875508AF0F}" dt="2021-09-06T21:07:23.892" v="88" actId="20577"/>
        <pc:sldMkLst>
          <pc:docMk/>
          <pc:sldMk cId="3029979272" sldId="271"/>
        </pc:sldMkLst>
        <pc:spChg chg="mod">
          <ac:chgData name="Loader, Shane (Port Augusta Secondary School)" userId="S::shane.loader53@schools.sa.edu.au::4b51c153-b2d1-4128-bed2-8870a957d7de" providerId="AD" clId="Web-{D2354286-EF90-E1DE-D995-5A875508AF0F}" dt="2021-09-06T21:07:23.892" v="88" actId="20577"/>
          <ac:spMkLst>
            <pc:docMk/>
            <pc:sldMk cId="3029979272" sldId="271"/>
            <ac:spMk id="3" creationId="{97BBA3D6-A4F3-49CE-B85C-D9A5A9DE6C7D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D2354286-EF90-E1DE-D995-5A875508AF0F}" dt="2021-09-06T21:07:20.642" v="86" actId="20577"/>
        <pc:sldMkLst>
          <pc:docMk/>
          <pc:sldMk cId="2524871107" sldId="272"/>
        </pc:sldMkLst>
        <pc:spChg chg="mod">
          <ac:chgData name="Loader, Shane (Port Augusta Secondary School)" userId="S::shane.loader53@schools.sa.edu.au::4b51c153-b2d1-4128-bed2-8870a957d7de" providerId="AD" clId="Web-{D2354286-EF90-E1DE-D995-5A875508AF0F}" dt="2021-09-06T21:07:20.642" v="86" actId="20577"/>
          <ac:spMkLst>
            <pc:docMk/>
            <pc:sldMk cId="2524871107" sldId="272"/>
            <ac:spMk id="3" creationId="{97BBA3D6-A4F3-49CE-B85C-D9A5A9DE6C7D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D2354286-EF90-E1DE-D995-5A875508AF0F}" dt="2021-09-06T21:07:15.720" v="84" actId="20577"/>
        <pc:sldMkLst>
          <pc:docMk/>
          <pc:sldMk cId="3201254259" sldId="274"/>
        </pc:sldMkLst>
        <pc:spChg chg="mod">
          <ac:chgData name="Loader, Shane (Port Augusta Secondary School)" userId="S::shane.loader53@schools.sa.edu.au::4b51c153-b2d1-4128-bed2-8870a957d7de" providerId="AD" clId="Web-{D2354286-EF90-E1DE-D995-5A875508AF0F}" dt="2021-09-06T21:07:15.720" v="84" actId="20577"/>
          <ac:spMkLst>
            <pc:docMk/>
            <pc:sldMk cId="3201254259" sldId="274"/>
            <ac:spMk id="3" creationId="{97BBA3D6-A4F3-49CE-B85C-D9A5A9DE6C7D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D2354286-EF90-E1DE-D995-5A875508AF0F}" dt="2021-09-06T21:07:03.923" v="78" actId="20577"/>
        <pc:sldMkLst>
          <pc:docMk/>
          <pc:sldMk cId="2872162686" sldId="277"/>
        </pc:sldMkLst>
        <pc:spChg chg="mod">
          <ac:chgData name="Loader, Shane (Port Augusta Secondary School)" userId="S::shane.loader53@schools.sa.edu.au::4b51c153-b2d1-4128-bed2-8870a957d7de" providerId="AD" clId="Web-{D2354286-EF90-E1DE-D995-5A875508AF0F}" dt="2021-09-06T21:07:03.923" v="78" actId="20577"/>
          <ac:spMkLst>
            <pc:docMk/>
            <pc:sldMk cId="2872162686" sldId="277"/>
            <ac:spMk id="3" creationId="{97BBA3D6-A4F3-49CE-B85C-D9A5A9DE6C7D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D2354286-EF90-E1DE-D995-5A875508AF0F}" dt="2021-09-06T21:06:49.282" v="72" actId="20577"/>
        <pc:sldMkLst>
          <pc:docMk/>
          <pc:sldMk cId="1847952838" sldId="281"/>
        </pc:sldMkLst>
        <pc:spChg chg="mod">
          <ac:chgData name="Loader, Shane (Port Augusta Secondary School)" userId="S::shane.loader53@schools.sa.edu.au::4b51c153-b2d1-4128-bed2-8870a957d7de" providerId="AD" clId="Web-{D2354286-EF90-E1DE-D995-5A875508AF0F}" dt="2021-09-06T21:06:49.282" v="72" actId="20577"/>
          <ac:spMkLst>
            <pc:docMk/>
            <pc:sldMk cId="1847952838" sldId="281"/>
            <ac:spMk id="3" creationId="{97BBA3D6-A4F3-49CE-B85C-D9A5A9DE6C7D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D2354286-EF90-E1DE-D995-5A875508AF0F}" dt="2021-09-06T21:07:39.346" v="91" actId="20577"/>
        <pc:sldMkLst>
          <pc:docMk/>
          <pc:sldMk cId="3418457213" sldId="285"/>
        </pc:sldMkLst>
        <pc:spChg chg="mod">
          <ac:chgData name="Loader, Shane (Port Augusta Secondary School)" userId="S::shane.loader53@schools.sa.edu.au::4b51c153-b2d1-4128-bed2-8870a957d7de" providerId="AD" clId="Web-{D2354286-EF90-E1DE-D995-5A875508AF0F}" dt="2021-09-06T21:07:39.346" v="91" actId="20577"/>
          <ac:spMkLst>
            <pc:docMk/>
            <pc:sldMk cId="3418457213" sldId="285"/>
            <ac:spMk id="3" creationId="{97BBA3D6-A4F3-49CE-B85C-D9A5A9DE6C7D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D2354286-EF90-E1DE-D995-5A875508AF0F}" dt="2021-09-06T21:07:09.298" v="80" actId="20577"/>
        <pc:sldMkLst>
          <pc:docMk/>
          <pc:sldMk cId="3801515368" sldId="286"/>
        </pc:sldMkLst>
        <pc:spChg chg="mod">
          <ac:chgData name="Loader, Shane (Port Augusta Secondary School)" userId="S::shane.loader53@schools.sa.edu.au::4b51c153-b2d1-4128-bed2-8870a957d7de" providerId="AD" clId="Web-{D2354286-EF90-E1DE-D995-5A875508AF0F}" dt="2021-09-06T21:07:09.298" v="80" actId="20577"/>
          <ac:spMkLst>
            <pc:docMk/>
            <pc:sldMk cId="3801515368" sldId="286"/>
            <ac:spMk id="3" creationId="{97BBA3D6-A4F3-49CE-B85C-D9A5A9DE6C7D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D2354286-EF90-E1DE-D995-5A875508AF0F}" dt="2021-09-06T21:07:12.142" v="82" actId="20577"/>
        <pc:sldMkLst>
          <pc:docMk/>
          <pc:sldMk cId="2516520639" sldId="287"/>
        </pc:sldMkLst>
        <pc:spChg chg="mod">
          <ac:chgData name="Loader, Shane (Port Augusta Secondary School)" userId="S::shane.loader53@schools.sa.edu.au::4b51c153-b2d1-4128-bed2-8870a957d7de" providerId="AD" clId="Web-{D2354286-EF90-E1DE-D995-5A875508AF0F}" dt="2021-09-06T21:07:12.142" v="82" actId="20577"/>
          <ac:spMkLst>
            <pc:docMk/>
            <pc:sldMk cId="2516520639" sldId="287"/>
            <ac:spMk id="3" creationId="{97BBA3D6-A4F3-49CE-B85C-D9A5A9DE6C7D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D2354286-EF90-E1DE-D995-5A875508AF0F}" dt="2021-09-06T21:06:56.861" v="74" actId="20577"/>
        <pc:sldMkLst>
          <pc:docMk/>
          <pc:sldMk cId="2723318970" sldId="288"/>
        </pc:sldMkLst>
        <pc:spChg chg="mod">
          <ac:chgData name="Loader, Shane (Port Augusta Secondary School)" userId="S::shane.loader53@schools.sa.edu.au::4b51c153-b2d1-4128-bed2-8870a957d7de" providerId="AD" clId="Web-{D2354286-EF90-E1DE-D995-5A875508AF0F}" dt="2021-09-06T21:06:56.861" v="74" actId="20577"/>
          <ac:spMkLst>
            <pc:docMk/>
            <pc:sldMk cId="2723318970" sldId="288"/>
            <ac:spMk id="3" creationId="{97BBA3D6-A4F3-49CE-B85C-D9A5A9DE6C7D}"/>
          </ac:spMkLst>
        </pc:spChg>
      </pc:sldChg>
      <pc:sldChg chg="addSp delSp modSp">
        <pc:chgData name="Loader, Shane (Port Augusta Secondary School)" userId="S::shane.loader53@schools.sa.edu.au::4b51c153-b2d1-4128-bed2-8870a957d7de" providerId="AD" clId="Web-{D2354286-EF90-E1DE-D995-5A875508AF0F}" dt="2021-09-06T21:07:01.033" v="76" actId="20577"/>
        <pc:sldMkLst>
          <pc:docMk/>
          <pc:sldMk cId="4202504970" sldId="289"/>
        </pc:sldMkLst>
        <pc:spChg chg="add del mod">
          <ac:chgData name="Loader, Shane (Port Augusta Secondary School)" userId="S::shane.loader53@schools.sa.edu.au::4b51c153-b2d1-4128-bed2-8870a957d7de" providerId="AD" clId="Web-{D2354286-EF90-E1DE-D995-5A875508AF0F}" dt="2021-09-06T21:05:31.078" v="43"/>
          <ac:spMkLst>
            <pc:docMk/>
            <pc:sldMk cId="4202504970" sldId="289"/>
            <ac:spMk id="2" creationId="{1309C012-3BF0-4436-962C-658202D6880E}"/>
          </ac:spMkLst>
        </pc:spChg>
        <pc:spChg chg="mod">
          <ac:chgData name="Loader, Shane (Port Augusta Secondary School)" userId="S::shane.loader53@schools.sa.edu.au::4b51c153-b2d1-4128-bed2-8870a957d7de" providerId="AD" clId="Web-{D2354286-EF90-E1DE-D995-5A875508AF0F}" dt="2021-09-06T21:07:01.033" v="76" actId="20577"/>
          <ac:spMkLst>
            <pc:docMk/>
            <pc:sldMk cId="4202504970" sldId="289"/>
            <ac:spMk id="3" creationId="{97BBA3D6-A4F3-49CE-B85C-D9A5A9DE6C7D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D2354286-EF90-E1DE-D995-5A875508AF0F}" dt="2021-09-06T21:06:25.063" v="67" actId="20577"/>
        <pc:sldMkLst>
          <pc:docMk/>
          <pc:sldMk cId="2074519390" sldId="290"/>
        </pc:sldMkLst>
        <pc:spChg chg="mod">
          <ac:chgData name="Loader, Shane (Port Augusta Secondary School)" userId="S::shane.loader53@schools.sa.edu.au::4b51c153-b2d1-4128-bed2-8870a957d7de" providerId="AD" clId="Web-{D2354286-EF90-E1DE-D995-5A875508AF0F}" dt="2021-09-06T21:06:25.063" v="67" actId="20577"/>
          <ac:spMkLst>
            <pc:docMk/>
            <pc:sldMk cId="2074519390" sldId="290"/>
            <ac:spMk id="3" creationId="{97BBA3D6-A4F3-49CE-B85C-D9A5A9DE6C7D}"/>
          </ac:spMkLst>
        </pc:spChg>
      </pc:sldChg>
      <pc:sldChg chg="modSp">
        <pc:chgData name="Loader, Shane (Port Augusta Secondary School)" userId="S::shane.loader53@schools.sa.edu.au::4b51c153-b2d1-4128-bed2-8870a957d7de" providerId="AD" clId="Web-{D2354286-EF90-E1DE-D995-5A875508AF0F}" dt="2021-09-06T21:06:32.891" v="70" actId="20577"/>
        <pc:sldMkLst>
          <pc:docMk/>
          <pc:sldMk cId="3354018679" sldId="291"/>
        </pc:sldMkLst>
        <pc:spChg chg="mod">
          <ac:chgData name="Loader, Shane (Port Augusta Secondary School)" userId="S::shane.loader53@schools.sa.edu.au::4b51c153-b2d1-4128-bed2-8870a957d7de" providerId="AD" clId="Web-{D2354286-EF90-E1DE-D995-5A875508AF0F}" dt="2021-09-06T21:06:32.891" v="70" actId="20577"/>
          <ac:spMkLst>
            <pc:docMk/>
            <pc:sldMk cId="3354018679" sldId="291"/>
            <ac:spMk id="3" creationId="{97BBA3D6-A4F3-49CE-B85C-D9A5A9DE6C7D}"/>
          </ac:spMkLst>
        </pc:spChg>
      </pc:sldChg>
    </pc:docChg>
  </pc:docChgLst>
  <pc:docChgLst>
    <pc:chgData name="Loader, Shane (Port Augusta Secondary School)" userId="S::shane.loader53@schools.sa.edu.au::4b51c153-b2d1-4128-bed2-8870a957d7de" providerId="AD" clId="Web-{78BBEB77-C21A-F5FF-5AEF-BD8B0741496D}"/>
    <pc:docChg chg="addSld delSld modSld sldOrd">
      <pc:chgData name="Loader, Shane (Port Augusta Secondary School)" userId="S::shane.loader53@schools.sa.edu.au::4b51c153-b2d1-4128-bed2-8870a957d7de" providerId="AD" clId="Web-{78BBEB77-C21A-F5FF-5AEF-BD8B0741496D}" dt="2021-09-06T23:17:05.120" v="47" actId="20577"/>
      <pc:docMkLst>
        <pc:docMk/>
      </pc:docMkLst>
      <pc:sldChg chg="addSp modSp">
        <pc:chgData name="Loader, Shane (Port Augusta Secondary School)" userId="S::shane.loader53@schools.sa.edu.au::4b51c153-b2d1-4128-bed2-8870a957d7de" providerId="AD" clId="Web-{78BBEB77-C21A-F5FF-5AEF-BD8B0741496D}" dt="2021-09-06T23:04:24.138" v="3" actId="1076"/>
        <pc:sldMkLst>
          <pc:docMk/>
          <pc:sldMk cId="109857222" sldId="256"/>
        </pc:sldMkLst>
        <pc:picChg chg="add mod">
          <ac:chgData name="Loader, Shane (Port Augusta Secondary School)" userId="S::shane.loader53@schools.sa.edu.au::4b51c153-b2d1-4128-bed2-8870a957d7de" providerId="AD" clId="Web-{78BBEB77-C21A-F5FF-5AEF-BD8B0741496D}" dt="2021-09-06T23:04:24.138" v="3" actId="1076"/>
          <ac:picMkLst>
            <pc:docMk/>
            <pc:sldMk cId="109857222" sldId="256"/>
            <ac:picMk id="4" creationId="{BE4BD80A-2679-4C13-81E2-2C6FFC5764E2}"/>
          </ac:picMkLst>
        </pc:picChg>
      </pc:sldChg>
      <pc:sldChg chg="ord">
        <pc:chgData name="Loader, Shane (Port Augusta Secondary School)" userId="S::shane.loader53@schools.sa.edu.au::4b51c153-b2d1-4128-bed2-8870a957d7de" providerId="AD" clId="Web-{78BBEB77-C21A-F5FF-5AEF-BD8B0741496D}" dt="2021-09-06T23:15:50.728" v="36"/>
        <pc:sldMkLst>
          <pc:docMk/>
          <pc:sldMk cId="3359480771" sldId="270"/>
        </pc:sldMkLst>
      </pc:sldChg>
      <pc:sldChg chg="modSp del">
        <pc:chgData name="Loader, Shane (Port Augusta Secondary School)" userId="S::shane.loader53@schools.sa.edu.au::4b51c153-b2d1-4128-bed2-8870a957d7de" providerId="AD" clId="Web-{78BBEB77-C21A-F5FF-5AEF-BD8B0741496D}" dt="2021-09-06T23:12:44.303" v="15"/>
        <pc:sldMkLst>
          <pc:docMk/>
          <pc:sldMk cId="3029979272" sldId="271"/>
        </pc:sldMkLst>
        <pc:spChg chg="mod">
          <ac:chgData name="Loader, Shane (Port Augusta Secondary School)" userId="S::shane.loader53@schools.sa.edu.au::4b51c153-b2d1-4128-bed2-8870a957d7de" providerId="AD" clId="Web-{78BBEB77-C21A-F5FF-5AEF-BD8B0741496D}" dt="2021-09-06T23:12:22.380" v="6" actId="20577"/>
          <ac:spMkLst>
            <pc:docMk/>
            <pc:sldMk cId="3029979272" sldId="271"/>
            <ac:spMk id="3" creationId="{97BBA3D6-A4F3-49CE-B85C-D9A5A9DE6C7D}"/>
          </ac:spMkLst>
        </pc:spChg>
      </pc:sldChg>
      <pc:sldChg chg="del">
        <pc:chgData name="Loader, Shane (Port Augusta Secondary School)" userId="S::shane.loader53@schools.sa.edu.au::4b51c153-b2d1-4128-bed2-8870a957d7de" providerId="AD" clId="Web-{78BBEB77-C21A-F5FF-5AEF-BD8B0741496D}" dt="2021-09-06T23:13:18.131" v="21"/>
        <pc:sldMkLst>
          <pc:docMk/>
          <pc:sldMk cId="2524871107" sldId="272"/>
        </pc:sldMkLst>
      </pc:sldChg>
      <pc:sldChg chg="del">
        <pc:chgData name="Loader, Shane (Port Augusta Secondary School)" userId="S::shane.loader53@schools.sa.edu.au::4b51c153-b2d1-4128-bed2-8870a957d7de" providerId="AD" clId="Web-{78BBEB77-C21A-F5FF-5AEF-BD8B0741496D}" dt="2021-09-06T23:14:35.273" v="26"/>
        <pc:sldMkLst>
          <pc:docMk/>
          <pc:sldMk cId="3801515368" sldId="286"/>
        </pc:sldMkLst>
      </pc:sldChg>
      <pc:sldChg chg="del">
        <pc:chgData name="Loader, Shane (Port Augusta Secondary School)" userId="S::shane.loader53@schools.sa.edu.au::4b51c153-b2d1-4128-bed2-8870a957d7de" providerId="AD" clId="Web-{78BBEB77-C21A-F5FF-5AEF-BD8B0741496D}" dt="2021-09-06T23:14:34.414" v="25"/>
        <pc:sldMkLst>
          <pc:docMk/>
          <pc:sldMk cId="2516520639" sldId="287"/>
        </pc:sldMkLst>
      </pc:sldChg>
      <pc:sldChg chg="del">
        <pc:chgData name="Loader, Shane (Port Augusta Secondary School)" userId="S::shane.loader53@schools.sa.edu.au::4b51c153-b2d1-4128-bed2-8870a957d7de" providerId="AD" clId="Web-{78BBEB77-C21A-F5FF-5AEF-BD8B0741496D}" dt="2021-09-06T23:14:37.086" v="28"/>
        <pc:sldMkLst>
          <pc:docMk/>
          <pc:sldMk cId="2723318970" sldId="288"/>
        </pc:sldMkLst>
      </pc:sldChg>
      <pc:sldChg chg="del">
        <pc:chgData name="Loader, Shane (Port Augusta Secondary School)" userId="S::shane.loader53@schools.sa.edu.au::4b51c153-b2d1-4128-bed2-8870a957d7de" providerId="AD" clId="Web-{78BBEB77-C21A-F5FF-5AEF-BD8B0741496D}" dt="2021-09-06T23:14:36.508" v="27"/>
        <pc:sldMkLst>
          <pc:docMk/>
          <pc:sldMk cId="4202504970" sldId="289"/>
        </pc:sldMkLst>
      </pc:sldChg>
      <pc:sldChg chg="del">
        <pc:chgData name="Loader, Shane (Port Augusta Secondary School)" userId="S::shane.loader53@schools.sa.edu.au::4b51c153-b2d1-4128-bed2-8870a957d7de" providerId="AD" clId="Web-{78BBEB77-C21A-F5FF-5AEF-BD8B0741496D}" dt="2021-09-06T23:14:39.414" v="30"/>
        <pc:sldMkLst>
          <pc:docMk/>
          <pc:sldMk cId="2074519390" sldId="290"/>
        </pc:sldMkLst>
      </pc:sldChg>
      <pc:sldChg chg="del">
        <pc:chgData name="Loader, Shane (Port Augusta Secondary School)" userId="S::shane.loader53@schools.sa.edu.au::4b51c153-b2d1-4128-bed2-8870a957d7de" providerId="AD" clId="Web-{78BBEB77-C21A-F5FF-5AEF-BD8B0741496D}" dt="2021-09-06T23:14:38.445" v="29"/>
        <pc:sldMkLst>
          <pc:docMk/>
          <pc:sldMk cId="3354018679" sldId="291"/>
        </pc:sldMkLst>
      </pc:sldChg>
      <pc:sldChg chg="del">
        <pc:chgData name="Loader, Shane (Port Augusta Secondary School)" userId="S::shane.loader53@schools.sa.edu.au::4b51c153-b2d1-4128-bed2-8870a957d7de" providerId="AD" clId="Web-{78BBEB77-C21A-F5FF-5AEF-BD8B0741496D}" dt="2021-09-06T23:14:42.133" v="32"/>
        <pc:sldMkLst>
          <pc:docMk/>
          <pc:sldMk cId="3990157242" sldId="292"/>
        </pc:sldMkLst>
      </pc:sldChg>
      <pc:sldChg chg="del">
        <pc:chgData name="Loader, Shane (Port Augusta Secondary School)" userId="S::shane.loader53@schools.sa.edu.au::4b51c153-b2d1-4128-bed2-8870a957d7de" providerId="AD" clId="Web-{78BBEB77-C21A-F5FF-5AEF-BD8B0741496D}" dt="2021-09-06T23:14:40.320" v="31"/>
        <pc:sldMkLst>
          <pc:docMk/>
          <pc:sldMk cId="3935627198" sldId="293"/>
        </pc:sldMkLst>
      </pc:sldChg>
      <pc:sldChg chg="modSp new ord">
        <pc:chgData name="Loader, Shane (Port Augusta Secondary School)" userId="S::shane.loader53@schools.sa.edu.au::4b51c153-b2d1-4128-bed2-8870a957d7de" providerId="AD" clId="Web-{78BBEB77-C21A-F5FF-5AEF-BD8B0741496D}" dt="2021-09-06T23:14:25.570" v="22"/>
        <pc:sldMkLst>
          <pc:docMk/>
          <pc:sldMk cId="1386859478" sldId="294"/>
        </pc:sldMkLst>
        <pc:spChg chg="mod">
          <ac:chgData name="Loader, Shane (Port Augusta Secondary School)" userId="S::shane.loader53@schools.sa.edu.au::4b51c153-b2d1-4128-bed2-8870a957d7de" providerId="AD" clId="Web-{78BBEB77-C21A-F5FF-5AEF-BD8B0741496D}" dt="2021-09-06T23:12:36.599" v="13" actId="14100"/>
          <ac:spMkLst>
            <pc:docMk/>
            <pc:sldMk cId="1386859478" sldId="294"/>
            <ac:spMk id="2" creationId="{263C75DE-7A02-4001-8CAE-A70EC9EB8A7A}"/>
          </ac:spMkLst>
        </pc:spChg>
        <pc:spChg chg="mod">
          <ac:chgData name="Loader, Shane (Port Augusta Secondary School)" userId="S::shane.loader53@schools.sa.edu.au::4b51c153-b2d1-4128-bed2-8870a957d7de" providerId="AD" clId="Web-{78BBEB77-C21A-F5FF-5AEF-BD8B0741496D}" dt="2021-09-06T23:12:42.068" v="14" actId="14100"/>
          <ac:spMkLst>
            <pc:docMk/>
            <pc:sldMk cId="1386859478" sldId="294"/>
            <ac:spMk id="3" creationId="{A1671DBF-CFCE-4914-A960-8DFB0341E5E2}"/>
          </ac:spMkLst>
        </pc:spChg>
      </pc:sldChg>
      <pc:sldChg chg="modSp add ord replId">
        <pc:chgData name="Loader, Shane (Port Augusta Secondary School)" userId="S::shane.loader53@schools.sa.edu.au::4b51c153-b2d1-4128-bed2-8870a957d7de" providerId="AD" clId="Web-{78BBEB77-C21A-F5FF-5AEF-BD8B0741496D}" dt="2021-09-06T23:14:31.804" v="24"/>
        <pc:sldMkLst>
          <pc:docMk/>
          <pc:sldMk cId="3042582691" sldId="295"/>
        </pc:sldMkLst>
        <pc:spChg chg="mod">
          <ac:chgData name="Loader, Shane (Port Augusta Secondary School)" userId="S::shane.loader53@schools.sa.edu.au::4b51c153-b2d1-4128-bed2-8870a957d7de" providerId="AD" clId="Web-{78BBEB77-C21A-F5FF-5AEF-BD8B0741496D}" dt="2021-09-06T23:13:00.100" v="18" actId="20577"/>
          <ac:spMkLst>
            <pc:docMk/>
            <pc:sldMk cId="3042582691" sldId="295"/>
            <ac:spMk id="2" creationId="{263C75DE-7A02-4001-8CAE-A70EC9EB8A7A}"/>
          </ac:spMkLst>
        </pc:spChg>
      </pc:sldChg>
      <pc:sldChg chg="modSp add ord replId">
        <pc:chgData name="Loader, Shane (Port Augusta Secondary School)" userId="S::shane.loader53@schools.sa.edu.au::4b51c153-b2d1-4128-bed2-8870a957d7de" providerId="AD" clId="Web-{78BBEB77-C21A-F5FF-5AEF-BD8B0741496D}" dt="2021-09-06T23:14:27.851" v="23"/>
        <pc:sldMkLst>
          <pc:docMk/>
          <pc:sldMk cId="3898751021" sldId="296"/>
        </pc:sldMkLst>
        <pc:spChg chg="mod">
          <ac:chgData name="Loader, Shane (Port Augusta Secondary School)" userId="S::shane.loader53@schools.sa.edu.au::4b51c153-b2d1-4128-bed2-8870a957d7de" providerId="AD" clId="Web-{78BBEB77-C21A-F5FF-5AEF-BD8B0741496D}" dt="2021-09-06T23:13:12.397" v="20" actId="20577"/>
          <ac:spMkLst>
            <pc:docMk/>
            <pc:sldMk cId="3898751021" sldId="296"/>
            <ac:spMk id="2" creationId="{263C75DE-7A02-4001-8CAE-A70EC9EB8A7A}"/>
          </ac:spMkLst>
        </pc:spChg>
      </pc:sldChg>
      <pc:sldChg chg="add ord replId">
        <pc:chgData name="Loader, Shane (Port Augusta Secondary School)" userId="S::shane.loader53@schools.sa.edu.au::4b51c153-b2d1-4128-bed2-8870a957d7de" providerId="AD" clId="Web-{78BBEB77-C21A-F5FF-5AEF-BD8B0741496D}" dt="2021-09-06T23:15:13.868" v="34"/>
        <pc:sldMkLst>
          <pc:docMk/>
          <pc:sldMk cId="1664775237" sldId="297"/>
        </pc:sldMkLst>
      </pc:sldChg>
      <pc:sldChg chg="add replId">
        <pc:chgData name="Loader, Shane (Port Augusta Secondary School)" userId="S::shane.loader53@schools.sa.edu.au::4b51c153-b2d1-4128-bed2-8870a957d7de" providerId="AD" clId="Web-{78BBEB77-C21A-F5FF-5AEF-BD8B0741496D}" dt="2021-09-06T23:15:38.149" v="35"/>
        <pc:sldMkLst>
          <pc:docMk/>
          <pc:sldMk cId="1434887429" sldId="298"/>
        </pc:sldMkLst>
      </pc:sldChg>
      <pc:sldChg chg="add replId">
        <pc:chgData name="Loader, Shane (Port Augusta Secondary School)" userId="S::shane.loader53@schools.sa.edu.au::4b51c153-b2d1-4128-bed2-8870a957d7de" providerId="AD" clId="Web-{78BBEB77-C21A-F5FF-5AEF-BD8B0741496D}" dt="2021-09-06T23:15:57.634" v="37"/>
        <pc:sldMkLst>
          <pc:docMk/>
          <pc:sldMk cId="2302963654" sldId="299"/>
        </pc:sldMkLst>
      </pc:sldChg>
      <pc:sldChg chg="add ord replId">
        <pc:chgData name="Loader, Shane (Port Augusta Secondary School)" userId="S::shane.loader53@schools.sa.edu.au::4b51c153-b2d1-4128-bed2-8870a957d7de" providerId="AD" clId="Web-{78BBEB77-C21A-F5FF-5AEF-BD8B0741496D}" dt="2021-09-06T23:16:06.494" v="39"/>
        <pc:sldMkLst>
          <pc:docMk/>
          <pc:sldMk cId="207179844" sldId="300"/>
        </pc:sldMkLst>
      </pc:sldChg>
      <pc:sldChg chg="add replId">
        <pc:chgData name="Loader, Shane (Port Augusta Secondary School)" userId="S::shane.loader53@schools.sa.edu.au::4b51c153-b2d1-4128-bed2-8870a957d7de" providerId="AD" clId="Web-{78BBEB77-C21A-F5FF-5AEF-BD8B0741496D}" dt="2021-09-06T23:16:08.478" v="40"/>
        <pc:sldMkLst>
          <pc:docMk/>
          <pc:sldMk cId="866529506" sldId="301"/>
        </pc:sldMkLst>
      </pc:sldChg>
      <pc:sldChg chg="add replId">
        <pc:chgData name="Loader, Shane (Port Augusta Secondary School)" userId="S::shane.loader53@schools.sa.edu.au::4b51c153-b2d1-4128-bed2-8870a957d7de" providerId="AD" clId="Web-{78BBEB77-C21A-F5FF-5AEF-BD8B0741496D}" dt="2021-09-06T23:16:10.853" v="41"/>
        <pc:sldMkLst>
          <pc:docMk/>
          <pc:sldMk cId="1632343901" sldId="302"/>
        </pc:sldMkLst>
      </pc:sldChg>
      <pc:sldChg chg="add ord replId">
        <pc:chgData name="Loader, Shane (Port Augusta Secondary School)" userId="S::shane.loader53@schools.sa.edu.au::4b51c153-b2d1-4128-bed2-8870a957d7de" providerId="AD" clId="Web-{78BBEB77-C21A-F5FF-5AEF-BD8B0741496D}" dt="2021-09-06T23:16:17.087" v="43"/>
        <pc:sldMkLst>
          <pc:docMk/>
          <pc:sldMk cId="1096097570" sldId="303"/>
        </pc:sldMkLst>
      </pc:sldChg>
      <pc:sldChg chg="add replId">
        <pc:chgData name="Loader, Shane (Port Augusta Secondary School)" userId="S::shane.loader53@schools.sa.edu.au::4b51c153-b2d1-4128-bed2-8870a957d7de" providerId="AD" clId="Web-{78BBEB77-C21A-F5FF-5AEF-BD8B0741496D}" dt="2021-09-06T23:16:18.650" v="44"/>
        <pc:sldMkLst>
          <pc:docMk/>
          <pc:sldMk cId="1627618667" sldId="304"/>
        </pc:sldMkLst>
      </pc:sldChg>
      <pc:sldChg chg="add replId">
        <pc:chgData name="Loader, Shane (Port Augusta Secondary School)" userId="S::shane.loader53@schools.sa.edu.au::4b51c153-b2d1-4128-bed2-8870a957d7de" providerId="AD" clId="Web-{78BBEB77-C21A-F5FF-5AEF-BD8B0741496D}" dt="2021-09-06T23:16:20.306" v="45"/>
        <pc:sldMkLst>
          <pc:docMk/>
          <pc:sldMk cId="3654031019" sldId="305"/>
        </pc:sldMkLst>
      </pc:sldChg>
      <pc:sldChg chg="modSp add replId">
        <pc:chgData name="Loader, Shane (Port Augusta Secondary School)" userId="S::shane.loader53@schools.sa.edu.au::4b51c153-b2d1-4128-bed2-8870a957d7de" providerId="AD" clId="Web-{78BBEB77-C21A-F5FF-5AEF-BD8B0741496D}" dt="2021-09-06T23:17:05.120" v="47" actId="20577"/>
        <pc:sldMkLst>
          <pc:docMk/>
          <pc:sldMk cId="3341791162" sldId="306"/>
        </pc:sldMkLst>
        <pc:spChg chg="mod">
          <ac:chgData name="Loader, Shane (Port Augusta Secondary School)" userId="S::shane.loader53@schools.sa.edu.au::4b51c153-b2d1-4128-bed2-8870a957d7de" providerId="AD" clId="Web-{78BBEB77-C21A-F5FF-5AEF-BD8B0741496D}" dt="2021-09-06T23:17:05.120" v="47" actId="20577"/>
          <ac:spMkLst>
            <pc:docMk/>
            <pc:sldMk cId="3341791162" sldId="306"/>
            <ac:spMk id="2" creationId="{263C75DE-7A02-4001-8CAE-A70EC9EB8A7A}"/>
          </ac:spMkLst>
        </pc:spChg>
      </pc:sldChg>
    </pc:docChg>
  </pc:docChgLst>
  <pc:docChgLst>
    <pc:chgData name="Loader, Shane (Port Augusta Secondary School)" userId="S::shane.loader53@schools.sa.edu.au::4b51c153-b2d1-4128-bed2-8870a957d7de" providerId="AD" clId="Web-{675F35DB-627D-E06A-069B-8B873E9FD379}"/>
    <pc:docChg chg="addSld modSld sldOrd">
      <pc:chgData name="Loader, Shane (Port Augusta Secondary School)" userId="S::shane.loader53@schools.sa.edu.au::4b51c153-b2d1-4128-bed2-8870a957d7de" providerId="AD" clId="Web-{675F35DB-627D-E06A-069B-8B873E9FD379}" dt="2021-10-07T10:53:38.904" v="12" actId="20577"/>
      <pc:docMkLst>
        <pc:docMk/>
      </pc:docMkLst>
      <pc:sldChg chg="modSp new ord">
        <pc:chgData name="Loader, Shane (Port Augusta Secondary School)" userId="S::shane.loader53@schools.sa.edu.au::4b51c153-b2d1-4128-bed2-8870a957d7de" providerId="AD" clId="Web-{675F35DB-627D-E06A-069B-8B873E9FD379}" dt="2021-10-07T10:53:38.904" v="12" actId="20577"/>
        <pc:sldMkLst>
          <pc:docMk/>
          <pc:sldMk cId="3219500138" sldId="315"/>
        </pc:sldMkLst>
        <pc:spChg chg="mod">
          <ac:chgData name="Loader, Shane (Port Augusta Secondary School)" userId="S::shane.loader53@schools.sa.edu.au::4b51c153-b2d1-4128-bed2-8870a957d7de" providerId="AD" clId="Web-{675F35DB-627D-E06A-069B-8B873E9FD379}" dt="2021-10-07T10:53:38.904" v="12" actId="20577"/>
          <ac:spMkLst>
            <pc:docMk/>
            <pc:sldMk cId="3219500138" sldId="315"/>
            <ac:spMk id="2" creationId="{9A6743FC-0588-4C7D-B810-FC3DC96B3824}"/>
          </ac:spMkLst>
        </pc:spChg>
      </pc:sldChg>
      <pc:sldChg chg="delSp modSp add ord replId">
        <pc:chgData name="Loader, Shane (Port Augusta Secondary School)" userId="S::shane.loader53@schools.sa.edu.au::4b51c153-b2d1-4128-bed2-8870a957d7de" providerId="AD" clId="Web-{675F35DB-627D-E06A-069B-8B873E9FD379}" dt="2021-10-07T10:53:01.779" v="8"/>
        <pc:sldMkLst>
          <pc:docMk/>
          <pc:sldMk cId="2132041893" sldId="316"/>
        </pc:sldMkLst>
        <pc:spChg chg="mod">
          <ac:chgData name="Loader, Shane (Port Augusta Secondary School)" userId="S::shane.loader53@schools.sa.edu.au::4b51c153-b2d1-4128-bed2-8870a957d7de" providerId="AD" clId="Web-{675F35DB-627D-E06A-069B-8B873E9FD379}" dt="2021-10-07T10:52:59.201" v="7" actId="14100"/>
          <ac:spMkLst>
            <pc:docMk/>
            <pc:sldMk cId="2132041893" sldId="316"/>
            <ac:spMk id="2" creationId="{0B967C3F-F07B-4CCB-AC59-26006660BE71}"/>
          </ac:spMkLst>
        </pc:spChg>
        <pc:spChg chg="del">
          <ac:chgData name="Loader, Shane (Port Augusta Secondary School)" userId="S::shane.loader53@schools.sa.edu.au::4b51c153-b2d1-4128-bed2-8870a957d7de" providerId="AD" clId="Web-{675F35DB-627D-E06A-069B-8B873E9FD379}" dt="2021-10-07T10:53:01.779" v="8"/>
          <ac:spMkLst>
            <pc:docMk/>
            <pc:sldMk cId="2132041893" sldId="316"/>
            <ac:spMk id="7" creationId="{5480359C-08CE-4078-BD29-1E04FE21AD51}"/>
          </ac:spMkLst>
        </pc:spChg>
        <pc:picChg chg="mod">
          <ac:chgData name="Loader, Shane (Port Augusta Secondary School)" userId="S::shane.loader53@schools.sa.edu.au::4b51c153-b2d1-4128-bed2-8870a957d7de" providerId="AD" clId="Web-{675F35DB-627D-E06A-069B-8B873E9FD379}" dt="2021-10-07T10:52:46.528" v="4"/>
          <ac:picMkLst>
            <pc:docMk/>
            <pc:sldMk cId="2132041893" sldId="316"/>
            <ac:picMk id="5" creationId="{F07DDA80-3994-4435-9EC2-771485DA9C2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41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9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5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6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4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0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6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1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3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5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58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6/3/2022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16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00" r:id="rId5"/>
    <p:sldLayoutId id="2147483701" r:id="rId6"/>
    <p:sldLayoutId id="2147483706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699" y="871758"/>
            <a:ext cx="5227171" cy="387114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Kerr Grove Sustainable Living Estate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5908" y="3674294"/>
            <a:ext cx="4857857" cy="240265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800" dirty="0">
                <a:cs typeface="Calibri"/>
              </a:rPr>
              <a:t>Sustainability Report - ? Kerr Grove</a:t>
            </a:r>
          </a:p>
          <a:p>
            <a:r>
              <a:rPr lang="en-US" sz="1800" dirty="0">
                <a:cs typeface="Calibri"/>
              </a:rPr>
              <a:t>Clients: Insert Family here</a:t>
            </a:r>
          </a:p>
          <a:p>
            <a:r>
              <a:rPr lang="en-US" sz="1800" dirty="0">
                <a:cs typeface="Calibri"/>
              </a:rPr>
              <a:t>Developer: </a:t>
            </a:r>
          </a:p>
          <a:p>
            <a:pPr marL="285750" indent="-285750">
              <a:buChar char="•"/>
            </a:pPr>
            <a:r>
              <a:rPr lang="en-US" sz="1400" dirty="0">
                <a:cs typeface="Calibri"/>
              </a:rPr>
              <a:t>Name (person 1)</a:t>
            </a:r>
          </a:p>
          <a:p>
            <a:pPr marL="285750" indent="-285750">
              <a:buChar char="•"/>
            </a:pPr>
            <a:r>
              <a:rPr lang="en-US" sz="1400" dirty="0">
                <a:ea typeface="+mn-lt"/>
                <a:cs typeface="+mn-lt"/>
              </a:rPr>
              <a:t>Name (person 2)</a:t>
            </a:r>
          </a:p>
          <a:p>
            <a:pPr marL="285750" indent="-285750">
              <a:buChar char="•"/>
            </a:pPr>
            <a:r>
              <a:rPr lang="en-US" sz="1400" dirty="0">
                <a:ea typeface="+mn-lt"/>
                <a:cs typeface="+mn-lt"/>
              </a:rPr>
              <a:t>Name (person 3)</a:t>
            </a:r>
            <a:endParaRPr lang="en-US" sz="1400" dirty="0">
              <a:cs typeface="Calibri"/>
            </a:endParaRP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>
            <a:extLst>
              <a:ext uri="{FF2B5EF4-FFF2-40B4-BE49-F238E27FC236}">
                <a16:creationId xmlns:a16="http://schemas.microsoft.com/office/drawing/2014/main" id="{8BA9B50F-8B49-4EB6-8A08-5C1454E5C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4" r="29766" b="-4"/>
          <a:stretch/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House Floor plan Scale measurements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FEC5EF-7D4C-4151-A1A4-7F3BFF45E7E4}"/>
              </a:ext>
            </a:extLst>
          </p:cNvPr>
          <p:cNvSpPr/>
          <p:nvPr/>
        </p:nvSpPr>
        <p:spPr>
          <a:xfrm>
            <a:off x="5572459" y="175181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Calculate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11737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Scale House images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E32162-78F3-4926-B043-81B77FBF042D}"/>
              </a:ext>
            </a:extLst>
          </p:cNvPr>
          <p:cNvSpPr/>
          <p:nvPr/>
        </p:nvSpPr>
        <p:spPr>
          <a:xfrm>
            <a:off x="5472103" y="175181"/>
            <a:ext cx="1148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Construct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4854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Other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91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BA3D6-A4F3-49CE-B85C-D9A5A9DE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22" y="1622425"/>
            <a:ext cx="10511366" cy="4238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8D14462-ECDA-49A2-A64D-D57ED637CD68}"/>
              </a:ext>
            </a:extLst>
          </p:cNvPr>
          <p:cNvSpPr/>
          <p:nvPr/>
        </p:nvSpPr>
        <p:spPr>
          <a:xfrm>
            <a:off x="4020941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501B3A3-0787-45B2-939F-CE8B52448A67}"/>
              </a:ext>
            </a:extLst>
          </p:cNvPr>
          <p:cNvSpPr/>
          <p:nvPr/>
        </p:nvSpPr>
        <p:spPr>
          <a:xfrm>
            <a:off x="4894794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778AAA48-0877-4B5E-944F-23BF5992F839}"/>
              </a:ext>
            </a:extLst>
          </p:cNvPr>
          <p:cNvSpPr/>
          <p:nvPr/>
        </p:nvSpPr>
        <p:spPr>
          <a:xfrm>
            <a:off x="5768647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71413A66-213D-4200-9690-C457C6213459}"/>
              </a:ext>
            </a:extLst>
          </p:cNvPr>
          <p:cNvSpPr/>
          <p:nvPr/>
        </p:nvSpPr>
        <p:spPr>
          <a:xfrm>
            <a:off x="6642500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E8CDC02-623D-4D90-966F-2136EA896424}"/>
              </a:ext>
            </a:extLst>
          </p:cNvPr>
          <p:cNvSpPr/>
          <p:nvPr/>
        </p:nvSpPr>
        <p:spPr>
          <a:xfrm>
            <a:off x="7516353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50074-81A4-4C29-8CA3-B705E73501CE}"/>
              </a:ext>
            </a:extLst>
          </p:cNvPr>
          <p:cNvSpPr/>
          <p:nvPr/>
        </p:nvSpPr>
        <p:spPr>
          <a:xfrm>
            <a:off x="5483492" y="173964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9480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green&#10;&#10;Description automatically generated">
            <a:extLst>
              <a:ext uri="{FF2B5EF4-FFF2-40B4-BE49-F238E27FC236}">
                <a16:creationId xmlns:a16="http://schemas.microsoft.com/office/drawing/2014/main" id="{F07DDA80-3994-4435-9EC2-771485DA9C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736" b="47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67C3F-F07B-4CCB-AC59-26006660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Electricity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615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Expected Power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8EC929-3213-4261-B6DA-CFEEB78294CC}"/>
              </a:ext>
            </a:extLst>
          </p:cNvPr>
          <p:cNvSpPr/>
          <p:nvPr/>
        </p:nvSpPr>
        <p:spPr>
          <a:xfrm>
            <a:off x="4765191" y="175181"/>
            <a:ext cx="2661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6859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Expected Power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ABE3A-6F77-46C2-A002-E11391A8499C}"/>
              </a:ext>
            </a:extLst>
          </p:cNvPr>
          <p:cNvSpPr/>
          <p:nvPr/>
        </p:nvSpPr>
        <p:spPr>
          <a:xfrm>
            <a:off x="4765191" y="175181"/>
            <a:ext cx="2661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2582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Solar installation images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E32162-78F3-4926-B043-81B77FBF042D}"/>
              </a:ext>
            </a:extLst>
          </p:cNvPr>
          <p:cNvSpPr/>
          <p:nvPr/>
        </p:nvSpPr>
        <p:spPr>
          <a:xfrm>
            <a:off x="5472103" y="175181"/>
            <a:ext cx="1148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Construct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8434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Other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51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BA3D6-A4F3-49CE-B85C-D9A5A9DE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22" y="1622425"/>
            <a:ext cx="10511366" cy="4238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1058C8A-9D7E-4F74-A0E2-87FF30DCA18C}"/>
              </a:ext>
            </a:extLst>
          </p:cNvPr>
          <p:cNvSpPr/>
          <p:nvPr/>
        </p:nvSpPr>
        <p:spPr>
          <a:xfrm>
            <a:off x="4020941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576BCE9-63AC-4551-914C-F2519DA41869}"/>
              </a:ext>
            </a:extLst>
          </p:cNvPr>
          <p:cNvSpPr/>
          <p:nvPr/>
        </p:nvSpPr>
        <p:spPr>
          <a:xfrm>
            <a:off x="4894794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56DC07B5-0672-450D-8C62-606353ED2876}"/>
              </a:ext>
            </a:extLst>
          </p:cNvPr>
          <p:cNvSpPr/>
          <p:nvPr/>
        </p:nvSpPr>
        <p:spPr>
          <a:xfrm>
            <a:off x="5768647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B624FE77-0C84-4BA7-9252-04CDEA363716}"/>
              </a:ext>
            </a:extLst>
          </p:cNvPr>
          <p:cNvSpPr/>
          <p:nvPr/>
        </p:nvSpPr>
        <p:spPr>
          <a:xfrm>
            <a:off x="6642500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F7687F81-2F32-4BA3-92A4-D3B0E3E9784B}"/>
              </a:ext>
            </a:extLst>
          </p:cNvPr>
          <p:cNvSpPr/>
          <p:nvPr/>
        </p:nvSpPr>
        <p:spPr>
          <a:xfrm>
            <a:off x="7516353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F744E-D3FA-48B5-B49D-3E93643C1E7C}"/>
              </a:ext>
            </a:extLst>
          </p:cNvPr>
          <p:cNvSpPr/>
          <p:nvPr/>
        </p:nvSpPr>
        <p:spPr>
          <a:xfrm>
            <a:off x="5483492" y="173964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1254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D77DE-406E-42DB-B904-C99EFD017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Star Rating System Explained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6497D6-0D23-4E9F-BD83-36DEE512DB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100166"/>
              </p:ext>
            </p:extLst>
          </p:nvPr>
        </p:nvGraphicFramePr>
        <p:xfrm>
          <a:off x="698500" y="1756833"/>
          <a:ext cx="10691810" cy="42734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460625">
                  <a:extLst>
                    <a:ext uri="{9D8B030D-6E8A-4147-A177-3AD203B41FA5}">
                      <a16:colId xmlns:a16="http://schemas.microsoft.com/office/drawing/2014/main" val="2944186139"/>
                    </a:ext>
                  </a:extLst>
                </a:gridCol>
                <a:gridCol w="8231185">
                  <a:extLst>
                    <a:ext uri="{9D8B030D-6E8A-4147-A177-3AD203B41FA5}">
                      <a16:colId xmlns:a16="http://schemas.microsoft.com/office/drawing/2014/main" val="3319478899"/>
                    </a:ext>
                  </a:extLst>
                </a:gridCol>
              </a:tblGrid>
              <a:tr h="60135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Calisto MT"/>
                        </a:rPr>
                        <a:t>None of the demands of the property are met on site.  The property is completely reliant on external sources to meet the demands of the property.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137308"/>
                  </a:ext>
                </a:extLst>
              </a:tr>
              <a:tr h="6013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 dirty="0">
                        <a:latin typeface="Calisto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Calisto MT"/>
                        </a:rPr>
                        <a:t>Approximately 25% of the demands of the property are met on site.  The property relies on external sources to meet approximately 75% of the requirements.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236516"/>
                  </a:ext>
                </a:extLst>
              </a:tr>
              <a:tr h="53737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 dirty="0">
                        <a:latin typeface="Calisto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Calisto MT"/>
                        </a:rPr>
                        <a:t>Approximately 50% of the demands of the property are met on site.  The property relies on external sources to meet approximately 50% of the requirements.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971490"/>
                  </a:ext>
                </a:extLst>
              </a:tr>
              <a:tr h="5885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 dirty="0">
                        <a:latin typeface="Calisto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Calisto MT"/>
                        </a:rPr>
                        <a:t>Approximately 75% of the demands of the property are met on site.  The property relies on external sources to meet approximately 25% of the requirements.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442478"/>
                  </a:ext>
                </a:extLst>
              </a:tr>
              <a:tr h="5885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 dirty="0">
                        <a:latin typeface="Calisto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Calisto MT"/>
                        </a:rPr>
                        <a:t>100% of the demands of that property are being met on site.  The property is in no way reliant on external resources in order to meet the requirements of the property.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063835"/>
                  </a:ext>
                </a:extLst>
              </a:tr>
              <a:tr h="13562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 dirty="0">
                        <a:latin typeface="Calisto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600"/>
                        </a:spcAft>
                        <a:buNone/>
                      </a:pPr>
                      <a:r>
                        <a:rPr lang="en-US" sz="1400" b="1" i="0" u="none" strike="noStrike" noProof="0" dirty="0">
                          <a:latin typeface="Calisto MT"/>
                        </a:rPr>
                        <a:t>100% of the demands of that property are being met on site.  The property is in no way reliant on external resources in order to meet the requirements of the property.</a:t>
                      </a:r>
                    </a:p>
                    <a:p>
                      <a:pPr lvl="0">
                        <a:spcAft>
                          <a:spcPts val="600"/>
                        </a:spcAft>
                        <a:buNone/>
                      </a:pPr>
                      <a:r>
                        <a:rPr lang="en-US" sz="1400" b="1" i="0" u="none" strike="noStrike" noProof="0" dirty="0">
                          <a:latin typeface="Calisto MT"/>
                        </a:rPr>
                        <a:t>Additionally the solution provides an optimal solution by accounting for seasonal changes, balanced diets, waste management and storage of excess resources such as food, water and electricity.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340788"/>
                  </a:ext>
                </a:extLst>
              </a:tr>
            </a:tbl>
          </a:graphicData>
        </a:graphic>
      </p:graphicFrame>
      <p:sp>
        <p:nvSpPr>
          <p:cNvPr id="70" name="TextBox 69">
            <a:extLst>
              <a:ext uri="{FF2B5EF4-FFF2-40B4-BE49-F238E27FC236}">
                <a16:creationId xmlns:a16="http://schemas.microsoft.com/office/drawing/2014/main" id="{3C9B602B-D5E7-4757-9706-77C6AE40ABD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6ED665-20CA-4E41-B073-EEF18209375C}"/>
              </a:ext>
            </a:extLst>
          </p:cNvPr>
          <p:cNvGrpSpPr/>
          <p:nvPr/>
        </p:nvGrpSpPr>
        <p:grpSpPr>
          <a:xfrm>
            <a:off x="987450" y="3637207"/>
            <a:ext cx="1893297" cy="298679"/>
            <a:chOff x="3724711" y="855309"/>
            <a:chExt cx="4150119" cy="654707"/>
          </a:xfrm>
        </p:grpSpPr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255084B4-E569-438B-90A2-89ABF752E053}"/>
                </a:ext>
              </a:extLst>
            </p:cNvPr>
            <p:cNvSpPr/>
            <p:nvPr/>
          </p:nvSpPr>
          <p:spPr>
            <a:xfrm>
              <a:off x="3724711" y="855309"/>
              <a:ext cx="654707" cy="654707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A9CB15AA-DB86-4143-8919-178300845E97}"/>
                </a:ext>
              </a:extLst>
            </p:cNvPr>
            <p:cNvSpPr/>
            <p:nvPr/>
          </p:nvSpPr>
          <p:spPr>
            <a:xfrm>
              <a:off x="4598564" y="855309"/>
              <a:ext cx="654707" cy="654707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2454B983-FD48-49F5-9C8B-AF7F50B591C6}"/>
                </a:ext>
              </a:extLst>
            </p:cNvPr>
            <p:cNvSpPr/>
            <p:nvPr/>
          </p:nvSpPr>
          <p:spPr>
            <a:xfrm>
              <a:off x="5472417" y="855309"/>
              <a:ext cx="654707" cy="654707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095769D5-7C04-4D86-B2EC-8150470EC881}"/>
                </a:ext>
              </a:extLst>
            </p:cNvPr>
            <p:cNvSpPr/>
            <p:nvPr/>
          </p:nvSpPr>
          <p:spPr>
            <a:xfrm>
              <a:off x="6346270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F0B0F8A1-8CD5-4D97-8F46-CBD747A870F4}"/>
                </a:ext>
              </a:extLst>
            </p:cNvPr>
            <p:cNvSpPr/>
            <p:nvPr/>
          </p:nvSpPr>
          <p:spPr>
            <a:xfrm>
              <a:off x="7220123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2BD537-C232-4C6A-94A8-B29E993FA507}"/>
              </a:ext>
            </a:extLst>
          </p:cNvPr>
          <p:cNvGrpSpPr/>
          <p:nvPr/>
        </p:nvGrpSpPr>
        <p:grpSpPr>
          <a:xfrm>
            <a:off x="987450" y="4203915"/>
            <a:ext cx="1893297" cy="298679"/>
            <a:chOff x="3724711" y="855309"/>
            <a:chExt cx="4150119" cy="654707"/>
          </a:xfrm>
          <a:solidFill>
            <a:srgbClr val="FFFF00"/>
          </a:solidFill>
        </p:grpSpPr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B67EEAEC-9865-4768-837E-31F332E89526}"/>
                </a:ext>
              </a:extLst>
            </p:cNvPr>
            <p:cNvSpPr/>
            <p:nvPr/>
          </p:nvSpPr>
          <p:spPr>
            <a:xfrm>
              <a:off x="3724711" y="855309"/>
              <a:ext cx="654707" cy="654707"/>
            </a:xfrm>
            <a:prstGeom prst="star5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27ACE469-C372-4185-A692-AB87D87B9BC5}"/>
                </a:ext>
              </a:extLst>
            </p:cNvPr>
            <p:cNvSpPr/>
            <p:nvPr/>
          </p:nvSpPr>
          <p:spPr>
            <a:xfrm>
              <a:off x="4598564" y="855309"/>
              <a:ext cx="654707" cy="654707"/>
            </a:xfrm>
            <a:prstGeom prst="star5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7CBF896A-15C9-4297-8CBB-16D987C05B01}"/>
                </a:ext>
              </a:extLst>
            </p:cNvPr>
            <p:cNvSpPr/>
            <p:nvPr/>
          </p:nvSpPr>
          <p:spPr>
            <a:xfrm>
              <a:off x="5472417" y="855309"/>
              <a:ext cx="654707" cy="654707"/>
            </a:xfrm>
            <a:prstGeom prst="star5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83D5D8A6-C833-4F98-A4E6-740A1F00E26D}"/>
                </a:ext>
              </a:extLst>
            </p:cNvPr>
            <p:cNvSpPr/>
            <p:nvPr/>
          </p:nvSpPr>
          <p:spPr>
            <a:xfrm>
              <a:off x="6346270" y="855309"/>
              <a:ext cx="654707" cy="654707"/>
            </a:xfrm>
            <a:prstGeom prst="star5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69972266-75D1-4536-917F-5AD49C9DDF9E}"/>
                </a:ext>
              </a:extLst>
            </p:cNvPr>
            <p:cNvSpPr/>
            <p:nvPr/>
          </p:nvSpPr>
          <p:spPr>
            <a:xfrm>
              <a:off x="7220123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4221AA-04A6-46A1-A4D9-A8B21B55CBD1}"/>
              </a:ext>
            </a:extLst>
          </p:cNvPr>
          <p:cNvGrpSpPr/>
          <p:nvPr/>
        </p:nvGrpSpPr>
        <p:grpSpPr>
          <a:xfrm>
            <a:off x="987448" y="5187991"/>
            <a:ext cx="1893297" cy="298679"/>
            <a:chOff x="3724711" y="855309"/>
            <a:chExt cx="4150119" cy="654707"/>
          </a:xfrm>
          <a:solidFill>
            <a:srgbClr val="FFFF00"/>
          </a:solidFill>
        </p:grpSpPr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84815993-DAFE-49D6-9832-402093983868}"/>
                </a:ext>
              </a:extLst>
            </p:cNvPr>
            <p:cNvSpPr/>
            <p:nvPr/>
          </p:nvSpPr>
          <p:spPr>
            <a:xfrm>
              <a:off x="3724711" y="855309"/>
              <a:ext cx="654707" cy="654707"/>
            </a:xfrm>
            <a:prstGeom prst="star5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013F3A22-DD42-4FF2-ABD6-EA9FA425DB02}"/>
                </a:ext>
              </a:extLst>
            </p:cNvPr>
            <p:cNvSpPr/>
            <p:nvPr/>
          </p:nvSpPr>
          <p:spPr>
            <a:xfrm>
              <a:off x="4598564" y="855309"/>
              <a:ext cx="654707" cy="654707"/>
            </a:xfrm>
            <a:prstGeom prst="star5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8C7F9C9D-834C-453B-BC99-EE219955DD2E}"/>
                </a:ext>
              </a:extLst>
            </p:cNvPr>
            <p:cNvSpPr/>
            <p:nvPr/>
          </p:nvSpPr>
          <p:spPr>
            <a:xfrm>
              <a:off x="5472417" y="855309"/>
              <a:ext cx="654707" cy="654707"/>
            </a:xfrm>
            <a:prstGeom prst="star5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3D804CA6-26FA-43FF-A969-54FA6290B05B}"/>
                </a:ext>
              </a:extLst>
            </p:cNvPr>
            <p:cNvSpPr/>
            <p:nvPr/>
          </p:nvSpPr>
          <p:spPr>
            <a:xfrm>
              <a:off x="6346270" y="855309"/>
              <a:ext cx="654707" cy="654707"/>
            </a:xfrm>
            <a:prstGeom prst="star5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30863CDC-DF54-41CA-8329-94DEFEAC9A47}"/>
                </a:ext>
              </a:extLst>
            </p:cNvPr>
            <p:cNvSpPr/>
            <p:nvPr/>
          </p:nvSpPr>
          <p:spPr>
            <a:xfrm>
              <a:off x="7220123" y="855309"/>
              <a:ext cx="654707" cy="654707"/>
            </a:xfrm>
            <a:prstGeom prst="star5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5956A6-19BB-434A-A0CE-DEE6402C4471}"/>
              </a:ext>
            </a:extLst>
          </p:cNvPr>
          <p:cNvGrpSpPr/>
          <p:nvPr/>
        </p:nvGrpSpPr>
        <p:grpSpPr>
          <a:xfrm>
            <a:off x="987450" y="3073826"/>
            <a:ext cx="1893297" cy="298679"/>
            <a:chOff x="3724711" y="855309"/>
            <a:chExt cx="4150119" cy="654707"/>
          </a:xfrm>
        </p:grpSpPr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0B06E258-C558-4DA1-ACEB-ABEFB689CDF2}"/>
                </a:ext>
              </a:extLst>
            </p:cNvPr>
            <p:cNvSpPr/>
            <p:nvPr/>
          </p:nvSpPr>
          <p:spPr>
            <a:xfrm>
              <a:off x="3724711" y="855309"/>
              <a:ext cx="654707" cy="654707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EC32E8A4-5788-46BB-AACC-A7DEAE904A4E}"/>
                </a:ext>
              </a:extLst>
            </p:cNvPr>
            <p:cNvSpPr/>
            <p:nvPr/>
          </p:nvSpPr>
          <p:spPr>
            <a:xfrm>
              <a:off x="4598564" y="855309"/>
              <a:ext cx="654707" cy="654707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5CBDA4B7-B0BA-4807-B302-3A37BA47A930}"/>
                </a:ext>
              </a:extLst>
            </p:cNvPr>
            <p:cNvSpPr/>
            <p:nvPr/>
          </p:nvSpPr>
          <p:spPr>
            <a:xfrm>
              <a:off x="5472417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C007EC7C-3A4C-41F0-A276-B524C486DF4B}"/>
                </a:ext>
              </a:extLst>
            </p:cNvPr>
            <p:cNvSpPr/>
            <p:nvPr/>
          </p:nvSpPr>
          <p:spPr>
            <a:xfrm>
              <a:off x="6346270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06181ABA-502D-4064-8DBD-B6BFC143CD4D}"/>
                </a:ext>
              </a:extLst>
            </p:cNvPr>
            <p:cNvSpPr/>
            <p:nvPr/>
          </p:nvSpPr>
          <p:spPr>
            <a:xfrm>
              <a:off x="7220123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E55F9E2-BDD4-4FE7-816E-AB4223DEB3D4}"/>
              </a:ext>
            </a:extLst>
          </p:cNvPr>
          <p:cNvGrpSpPr/>
          <p:nvPr/>
        </p:nvGrpSpPr>
        <p:grpSpPr>
          <a:xfrm>
            <a:off x="987450" y="2500182"/>
            <a:ext cx="1893297" cy="298679"/>
            <a:chOff x="3724711" y="855309"/>
            <a:chExt cx="4150119" cy="654707"/>
          </a:xfrm>
        </p:grpSpPr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3DB6E09C-0025-44C9-9590-6A94D3AB78BD}"/>
                </a:ext>
              </a:extLst>
            </p:cNvPr>
            <p:cNvSpPr/>
            <p:nvPr/>
          </p:nvSpPr>
          <p:spPr>
            <a:xfrm>
              <a:off x="3724711" y="855309"/>
              <a:ext cx="654707" cy="654707"/>
            </a:xfrm>
            <a:prstGeom prst="star5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C1B66734-DE75-4E48-806E-530F73F0B61D}"/>
                </a:ext>
              </a:extLst>
            </p:cNvPr>
            <p:cNvSpPr/>
            <p:nvPr/>
          </p:nvSpPr>
          <p:spPr>
            <a:xfrm>
              <a:off x="4598564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1236B971-89EF-4EA8-927F-00F31F619F0A}"/>
                </a:ext>
              </a:extLst>
            </p:cNvPr>
            <p:cNvSpPr/>
            <p:nvPr/>
          </p:nvSpPr>
          <p:spPr>
            <a:xfrm>
              <a:off x="5472417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3" name="Star: 5 Points 32">
              <a:extLst>
                <a:ext uri="{FF2B5EF4-FFF2-40B4-BE49-F238E27FC236}">
                  <a16:creationId xmlns:a16="http://schemas.microsoft.com/office/drawing/2014/main" id="{A661BB97-06F3-4505-B22C-44CDA8C7FE01}"/>
                </a:ext>
              </a:extLst>
            </p:cNvPr>
            <p:cNvSpPr/>
            <p:nvPr/>
          </p:nvSpPr>
          <p:spPr>
            <a:xfrm>
              <a:off x="6346270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Star: 5 Points 33">
              <a:extLst>
                <a:ext uri="{FF2B5EF4-FFF2-40B4-BE49-F238E27FC236}">
                  <a16:creationId xmlns:a16="http://schemas.microsoft.com/office/drawing/2014/main" id="{A7F1E602-ECD5-48CF-9980-EB9FAB9F8CFD}"/>
                </a:ext>
              </a:extLst>
            </p:cNvPr>
            <p:cNvSpPr/>
            <p:nvPr/>
          </p:nvSpPr>
          <p:spPr>
            <a:xfrm>
              <a:off x="7220123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8CE07B-CC60-4CD3-AD3B-1545E49FDF88}"/>
              </a:ext>
            </a:extLst>
          </p:cNvPr>
          <p:cNvGrpSpPr/>
          <p:nvPr/>
        </p:nvGrpSpPr>
        <p:grpSpPr>
          <a:xfrm>
            <a:off x="987449" y="1895050"/>
            <a:ext cx="1893297" cy="298679"/>
            <a:chOff x="3724711" y="855309"/>
            <a:chExt cx="4150119" cy="654707"/>
          </a:xfrm>
        </p:grpSpPr>
        <p:sp>
          <p:nvSpPr>
            <p:cNvPr id="36" name="Star: 5 Points 35">
              <a:extLst>
                <a:ext uri="{FF2B5EF4-FFF2-40B4-BE49-F238E27FC236}">
                  <a16:creationId xmlns:a16="http://schemas.microsoft.com/office/drawing/2014/main" id="{55833D7B-D0BD-4487-B0FA-313B2418D956}"/>
                </a:ext>
              </a:extLst>
            </p:cNvPr>
            <p:cNvSpPr/>
            <p:nvPr/>
          </p:nvSpPr>
          <p:spPr>
            <a:xfrm>
              <a:off x="3724711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79F24399-E218-457E-B423-0A09231FF892}"/>
                </a:ext>
              </a:extLst>
            </p:cNvPr>
            <p:cNvSpPr/>
            <p:nvPr/>
          </p:nvSpPr>
          <p:spPr>
            <a:xfrm>
              <a:off x="4598564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A770D6A0-F5AE-441B-97F0-31509DDB28E0}"/>
                </a:ext>
              </a:extLst>
            </p:cNvPr>
            <p:cNvSpPr/>
            <p:nvPr/>
          </p:nvSpPr>
          <p:spPr>
            <a:xfrm>
              <a:off x="5472417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738B5678-3974-48C6-8F8C-51281EEB6549}"/>
                </a:ext>
              </a:extLst>
            </p:cNvPr>
            <p:cNvSpPr/>
            <p:nvPr/>
          </p:nvSpPr>
          <p:spPr>
            <a:xfrm>
              <a:off x="6346270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id="{304A7075-0EE4-4A43-885E-F948F3E44ACA}"/>
                </a:ext>
              </a:extLst>
            </p:cNvPr>
            <p:cNvSpPr/>
            <p:nvPr/>
          </p:nvSpPr>
          <p:spPr>
            <a:xfrm>
              <a:off x="7220123" y="855309"/>
              <a:ext cx="654707" cy="654707"/>
            </a:xfrm>
            <a:prstGeom prst="star5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307429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F07DDA80-3994-4435-9EC2-771485DA9C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67C3F-F07B-4CCB-AC59-26006660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Water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190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Expected Water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0B02A6-53AE-4AEC-BF96-5BDEA17B6BE6}"/>
              </a:ext>
            </a:extLst>
          </p:cNvPr>
          <p:cNvSpPr/>
          <p:nvPr/>
        </p:nvSpPr>
        <p:spPr>
          <a:xfrm>
            <a:off x="4765191" y="175181"/>
            <a:ext cx="2661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179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Expected Water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18A630-502B-4E81-8607-6F7030B0067D}"/>
              </a:ext>
            </a:extLst>
          </p:cNvPr>
          <p:cNvSpPr/>
          <p:nvPr/>
        </p:nvSpPr>
        <p:spPr>
          <a:xfrm>
            <a:off x="4765191" y="175181"/>
            <a:ext cx="2661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6529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Water Tank Installation images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E32162-78F3-4926-B043-81B77FBF042D}"/>
              </a:ext>
            </a:extLst>
          </p:cNvPr>
          <p:cNvSpPr/>
          <p:nvPr/>
        </p:nvSpPr>
        <p:spPr>
          <a:xfrm>
            <a:off x="5472103" y="175181"/>
            <a:ext cx="1148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Construct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9529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Other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43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BA3D6-A4F3-49CE-B85C-D9A5A9DE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22" y="1622425"/>
            <a:ext cx="10511366" cy="4238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99039E4D-FC24-439C-AEDF-BD86F6FBBBEC}"/>
              </a:ext>
            </a:extLst>
          </p:cNvPr>
          <p:cNvSpPr/>
          <p:nvPr/>
        </p:nvSpPr>
        <p:spPr>
          <a:xfrm>
            <a:off x="4020941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CA120004-D53F-4006-8D88-522774DA4DC5}"/>
              </a:ext>
            </a:extLst>
          </p:cNvPr>
          <p:cNvSpPr/>
          <p:nvPr/>
        </p:nvSpPr>
        <p:spPr>
          <a:xfrm>
            <a:off x="4894794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1DD3ED1-B6B6-43F4-82A7-D20F555CC008}"/>
              </a:ext>
            </a:extLst>
          </p:cNvPr>
          <p:cNvSpPr/>
          <p:nvPr/>
        </p:nvSpPr>
        <p:spPr>
          <a:xfrm>
            <a:off x="5768647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406919B8-4516-4075-9499-655FA0DDA883}"/>
              </a:ext>
            </a:extLst>
          </p:cNvPr>
          <p:cNvSpPr/>
          <p:nvPr/>
        </p:nvSpPr>
        <p:spPr>
          <a:xfrm>
            <a:off x="6642500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CABF3127-B7A7-45F1-8BD3-7F88BAD1ACEF}"/>
              </a:ext>
            </a:extLst>
          </p:cNvPr>
          <p:cNvSpPr/>
          <p:nvPr/>
        </p:nvSpPr>
        <p:spPr>
          <a:xfrm>
            <a:off x="7516353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177E2D-C627-4E4C-8B81-EDEAB38EE391}"/>
              </a:ext>
            </a:extLst>
          </p:cNvPr>
          <p:cNvSpPr/>
          <p:nvPr/>
        </p:nvSpPr>
        <p:spPr>
          <a:xfrm>
            <a:off x="5483492" y="182353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2162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wooden, vegetable&#10;&#10;Description automatically generated">
            <a:extLst>
              <a:ext uri="{FF2B5EF4-FFF2-40B4-BE49-F238E27FC236}">
                <a16:creationId xmlns:a16="http://schemas.microsoft.com/office/drawing/2014/main" id="{F07DDA80-3994-4435-9EC2-771485DA9C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873" b="88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67C3F-F07B-4CCB-AC59-26006660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Food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666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Dietary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E66D90-1001-4325-A04F-75EF2687957E}"/>
              </a:ext>
            </a:extLst>
          </p:cNvPr>
          <p:cNvSpPr/>
          <p:nvPr/>
        </p:nvSpPr>
        <p:spPr>
          <a:xfrm>
            <a:off x="5433759" y="175181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6097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Production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679AF8-99D6-4917-B857-3B32596F620B}"/>
              </a:ext>
            </a:extLst>
          </p:cNvPr>
          <p:cNvSpPr/>
          <p:nvPr/>
        </p:nvSpPr>
        <p:spPr>
          <a:xfrm>
            <a:off x="4765191" y="175181"/>
            <a:ext cx="2661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7618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Garden Beds and Animal Pens Installation images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E32162-78F3-4926-B043-81B77FBF042D}"/>
              </a:ext>
            </a:extLst>
          </p:cNvPr>
          <p:cNvSpPr/>
          <p:nvPr/>
        </p:nvSpPr>
        <p:spPr>
          <a:xfrm>
            <a:off x="5472103" y="175181"/>
            <a:ext cx="1148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Construct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976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Draft drawing of a floor plan">
            <a:extLst>
              <a:ext uri="{FF2B5EF4-FFF2-40B4-BE49-F238E27FC236}">
                <a16:creationId xmlns:a16="http://schemas.microsoft.com/office/drawing/2014/main" id="{F07DDA80-3994-4435-9EC2-771485DA9C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9244" b="92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67C3F-F07B-4CCB-AC59-26006660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935133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Initial Planning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041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Other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31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BA3D6-A4F3-49CE-B85C-D9A5A9DE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22" y="1622425"/>
            <a:ext cx="10511366" cy="4238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97BEAFCC-C595-4F9D-A922-C4EA5487DE01}"/>
              </a:ext>
            </a:extLst>
          </p:cNvPr>
          <p:cNvSpPr/>
          <p:nvPr/>
        </p:nvSpPr>
        <p:spPr>
          <a:xfrm>
            <a:off x="4020941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DF65BCC6-11D2-4A8E-9BB1-487097FA9074}"/>
              </a:ext>
            </a:extLst>
          </p:cNvPr>
          <p:cNvSpPr/>
          <p:nvPr/>
        </p:nvSpPr>
        <p:spPr>
          <a:xfrm>
            <a:off x="4894794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EF9609B-D3FF-4E6D-BDC4-0ECE5C8A1934}"/>
              </a:ext>
            </a:extLst>
          </p:cNvPr>
          <p:cNvSpPr/>
          <p:nvPr/>
        </p:nvSpPr>
        <p:spPr>
          <a:xfrm>
            <a:off x="5768647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77E000F-3647-4305-9959-91AD54B54A2C}"/>
              </a:ext>
            </a:extLst>
          </p:cNvPr>
          <p:cNvSpPr/>
          <p:nvPr/>
        </p:nvSpPr>
        <p:spPr>
          <a:xfrm>
            <a:off x="6642500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E4934838-3B4E-4E4D-B9B6-460FF461E154}"/>
              </a:ext>
            </a:extLst>
          </p:cNvPr>
          <p:cNvSpPr/>
          <p:nvPr/>
        </p:nvSpPr>
        <p:spPr>
          <a:xfrm>
            <a:off x="7516353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0D7FFE-4436-49C8-97DB-C642E09356F6}"/>
              </a:ext>
            </a:extLst>
          </p:cNvPr>
          <p:cNvSpPr/>
          <p:nvPr/>
        </p:nvSpPr>
        <p:spPr>
          <a:xfrm>
            <a:off x="5483492" y="173964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7952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Greenfields">
            <a:extLst>
              <a:ext uri="{FF2B5EF4-FFF2-40B4-BE49-F238E27FC236}">
                <a16:creationId xmlns:a16="http://schemas.microsoft.com/office/drawing/2014/main" id="{F07DDA80-3994-4435-9EC2-771485DA9C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67C3F-F07B-4CCB-AC59-26006660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Overall Block Design and Livability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77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Overall block Development images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E32162-78F3-4926-B043-81B77FBF042D}"/>
              </a:ext>
            </a:extLst>
          </p:cNvPr>
          <p:cNvSpPr/>
          <p:nvPr/>
        </p:nvSpPr>
        <p:spPr>
          <a:xfrm>
            <a:off x="5472103" y="175181"/>
            <a:ext cx="1148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Construct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6934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House Comfort and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70F02B-BA92-492C-A69D-8FAB815CF2A8}"/>
              </a:ext>
            </a:extLst>
          </p:cNvPr>
          <p:cNvSpPr/>
          <p:nvPr/>
        </p:nvSpPr>
        <p:spPr>
          <a:xfrm>
            <a:off x="5433759" y="175181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9825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Yard Comfort and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EE9F05-C892-41BC-8257-07AD1C0F9694}"/>
              </a:ext>
            </a:extLst>
          </p:cNvPr>
          <p:cNvSpPr/>
          <p:nvPr/>
        </p:nvSpPr>
        <p:spPr>
          <a:xfrm>
            <a:off x="5433759" y="175181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7775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Other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69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BA3D6-A4F3-49CE-B85C-D9A5A9DE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22" y="1622425"/>
            <a:ext cx="10511366" cy="4238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36C43092-50F2-4C28-8BDE-F359132AB040}"/>
              </a:ext>
            </a:extLst>
          </p:cNvPr>
          <p:cNvSpPr/>
          <p:nvPr/>
        </p:nvSpPr>
        <p:spPr>
          <a:xfrm>
            <a:off x="4020941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CFD41442-CD7D-4BE2-867A-1FE831A20342}"/>
              </a:ext>
            </a:extLst>
          </p:cNvPr>
          <p:cNvSpPr/>
          <p:nvPr/>
        </p:nvSpPr>
        <p:spPr>
          <a:xfrm>
            <a:off x="4894794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79BA12E7-2702-45AB-BEB2-B3A7185339D1}"/>
              </a:ext>
            </a:extLst>
          </p:cNvPr>
          <p:cNvSpPr/>
          <p:nvPr/>
        </p:nvSpPr>
        <p:spPr>
          <a:xfrm>
            <a:off x="5768647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7D182F8-7CD6-4D92-860C-A2921D367792}"/>
              </a:ext>
            </a:extLst>
          </p:cNvPr>
          <p:cNvSpPr/>
          <p:nvPr/>
        </p:nvSpPr>
        <p:spPr>
          <a:xfrm>
            <a:off x="6642500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AE20EB0-5FAB-473A-A0DC-3822F0520147}"/>
              </a:ext>
            </a:extLst>
          </p:cNvPr>
          <p:cNvSpPr/>
          <p:nvPr/>
        </p:nvSpPr>
        <p:spPr>
          <a:xfrm>
            <a:off x="7516353" y="855309"/>
            <a:ext cx="654707" cy="654707"/>
          </a:xfrm>
          <a:prstGeom prst="star5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A01CD0-5942-45D8-B8CF-86C3BA91C59B}"/>
              </a:ext>
            </a:extLst>
          </p:cNvPr>
          <p:cNvSpPr/>
          <p:nvPr/>
        </p:nvSpPr>
        <p:spPr>
          <a:xfrm>
            <a:off x="5483492" y="182353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18457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Stock market graph on display">
            <a:extLst>
              <a:ext uri="{FF2B5EF4-FFF2-40B4-BE49-F238E27FC236}">
                <a16:creationId xmlns:a16="http://schemas.microsoft.com/office/drawing/2014/main" id="{F07DDA80-3994-4435-9EC2-771485DA9C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433" b="1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67C3F-F07B-4CCB-AC59-26006660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Overall Development </a:t>
            </a:r>
            <a:r>
              <a:rPr lang="en-US" sz="5400">
                <a:solidFill>
                  <a:srgbClr val="FFFFFF"/>
                </a:solidFill>
              </a:rPr>
              <a:t>Performance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489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Collected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B8F3C2-13F5-4DC2-B117-6B1F841758E1}"/>
              </a:ext>
            </a:extLst>
          </p:cNvPr>
          <p:cNvSpPr/>
          <p:nvPr/>
        </p:nvSpPr>
        <p:spPr>
          <a:xfrm>
            <a:off x="5541200" y="175181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Calculate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4323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43FC-0588-4C7D-B810-FC3DC96B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Block Area Calculations</a:t>
            </a:r>
            <a:endParaRPr lang="en-GB" sz="2800" dirty="0">
              <a:solidFill>
                <a:srgbClr val="00B0F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DF944-4E71-413A-9D9E-63EC91449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1644242"/>
            <a:ext cx="5304417" cy="432885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96D588-9695-4ADB-90E2-76F5A443D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4242"/>
            <a:ext cx="5219700" cy="4328856"/>
          </a:xfrm>
        </p:spPr>
        <p:txBody>
          <a:bodyPr/>
          <a:lstStyle/>
          <a:p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269A6B-1FB0-443A-9D20-79C54C001AB5}"/>
              </a:ext>
            </a:extLst>
          </p:cNvPr>
          <p:cNvSpPr/>
          <p:nvPr/>
        </p:nvSpPr>
        <p:spPr>
          <a:xfrm>
            <a:off x="5572459" y="191691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Calculate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950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28A733-6B54-4016-A57E-DF1CFB3E076C}"/>
              </a:ext>
            </a:extLst>
          </p:cNvPr>
          <p:cNvSpPr/>
          <p:nvPr/>
        </p:nvSpPr>
        <p:spPr>
          <a:xfrm>
            <a:off x="5541200" y="175181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Calculate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62384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Changes or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E6D6D5-2E44-4231-BA7A-B485E148A20F}"/>
              </a:ext>
            </a:extLst>
          </p:cNvPr>
          <p:cNvSpPr/>
          <p:nvPr/>
        </p:nvSpPr>
        <p:spPr>
          <a:xfrm>
            <a:off x="5491467" y="175181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Calculate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11516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43FC-0588-4C7D-B810-FC3DC96B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>
            <a:normAutofit/>
          </a:bodyPr>
          <a:lstStyle/>
          <a:p>
            <a:r>
              <a:rPr lang="en-GB" sz="2800" dirty="0"/>
              <a:t>Rough Block Plan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2051F-8320-41C8-B409-76BF29EB7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1635853"/>
            <a:ext cx="5304417" cy="433724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42CB76-100D-44D6-8929-A6909FF02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35853"/>
            <a:ext cx="5219700" cy="4337245"/>
          </a:xfrm>
        </p:spPr>
        <p:txBody>
          <a:bodyPr/>
          <a:lstStyle/>
          <a:p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7D1C09-6225-4799-BA2C-769E436A7B8E}"/>
              </a:ext>
            </a:extLst>
          </p:cNvPr>
          <p:cNvSpPr/>
          <p:nvPr/>
        </p:nvSpPr>
        <p:spPr>
          <a:xfrm>
            <a:off x="5521836" y="195886"/>
            <a:ext cx="1148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Construct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9415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BDCD-0A8B-41B8-9DFA-86461F31F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837630"/>
          </a:xfrm>
        </p:spPr>
        <p:txBody>
          <a:bodyPr>
            <a:noAutofit/>
          </a:bodyPr>
          <a:lstStyle/>
          <a:p>
            <a:r>
              <a:rPr lang="en-US" sz="2800" dirty="0"/>
              <a:t>Information on the Client and their Wishes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92A5D-AADA-49F8-B4D8-39A824CDB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526797"/>
            <a:ext cx="10691265" cy="44024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53BB9E-8B99-4F5B-94B1-842C81D0578E}"/>
              </a:ext>
            </a:extLst>
          </p:cNvPr>
          <p:cNvSpPr/>
          <p:nvPr/>
        </p:nvSpPr>
        <p:spPr>
          <a:xfrm>
            <a:off x="5433759" y="165575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3332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07DDA80-3994-4435-9EC2-771485DA9C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67C3F-F07B-4CCB-AC59-26006660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Housing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80359C-08CE-4078-BD29-1E04FE21A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4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Passive Design Features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25C69C-F3FB-43E2-8085-040EC905B636}"/>
              </a:ext>
            </a:extLst>
          </p:cNvPr>
          <p:cNvSpPr/>
          <p:nvPr/>
        </p:nvSpPr>
        <p:spPr>
          <a:xfrm>
            <a:off x="5542215" y="175181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4775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75DE-7A02-4001-8CAE-A70EC9EB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786483"/>
          </a:xfrm>
        </p:spPr>
        <p:txBody>
          <a:bodyPr>
            <a:normAutofit/>
          </a:bodyPr>
          <a:lstStyle/>
          <a:p>
            <a:r>
              <a:rPr lang="en-US" sz="2800" dirty="0"/>
              <a:t>Building Material Sustainability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1DBF-CFCE-4914-A960-8DFB0341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77263"/>
            <a:ext cx="10691265" cy="42519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7CC99D-4308-425D-8647-80AF167E9489}"/>
              </a:ext>
            </a:extLst>
          </p:cNvPr>
          <p:cNvSpPr/>
          <p:nvPr/>
        </p:nvSpPr>
        <p:spPr>
          <a:xfrm>
            <a:off x="5433759" y="175181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Document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4887429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DarkSeedLeftStep">
      <a:dk1>
        <a:srgbClr val="000000"/>
      </a:dk1>
      <a:lt1>
        <a:srgbClr val="FFFFFF"/>
      </a:lt1>
      <a:dk2>
        <a:srgbClr val="223A3D"/>
      </a:dk2>
      <a:lt2>
        <a:srgbClr val="E8E3E2"/>
      </a:lt2>
      <a:accent1>
        <a:srgbClr val="22B0C2"/>
      </a:accent1>
      <a:accent2>
        <a:srgbClr val="14B785"/>
      </a:accent2>
      <a:accent3>
        <a:srgbClr val="21B94B"/>
      </a:accent3>
      <a:accent4>
        <a:srgbClr val="2BB814"/>
      </a:accent4>
      <a:accent5>
        <a:srgbClr val="70B11F"/>
      </a:accent5>
      <a:accent6>
        <a:srgbClr val="A3A712"/>
      </a:accent6>
      <a:hlink>
        <a:srgbClr val="559030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28B3296BB7A40BA94C11C80A97972" ma:contentTypeVersion="5" ma:contentTypeDescription="Create a new document." ma:contentTypeScope="" ma:versionID="7384207bb2fe3692c0231abfb01273e4">
  <xsd:schema xmlns:xsd="http://www.w3.org/2001/XMLSchema" xmlns:xs="http://www.w3.org/2001/XMLSchema" xmlns:p="http://schemas.microsoft.com/office/2006/metadata/properties" xmlns:ns2="676ce178-ac0b-4579-9659-fbf989512638" targetNamespace="http://schemas.microsoft.com/office/2006/metadata/properties" ma:root="true" ma:fieldsID="9310a38ce198c1f9df8d4d92e46cdaaf" ns2:_="">
    <xsd:import namespace="676ce178-ac0b-4579-9659-fbf9895126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6ce178-ac0b-4579-9659-fbf9895126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CEF96C-FC14-4183-A28E-F69B99F8A3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6ce178-ac0b-4579-9659-fbf9895126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307D45-DD7C-4ABE-8FBC-3EFBE4C96B3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C8340A5-CDC7-492A-9BF9-55210C2869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</TotalTime>
  <Words>410</Words>
  <Application>Microsoft Office PowerPoint</Application>
  <PresentationFormat>Widescreen</PresentationFormat>
  <Paragraphs>76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Calisto MT</vt:lpstr>
      <vt:lpstr>Univers Condensed</vt:lpstr>
      <vt:lpstr>ChronicleVTI</vt:lpstr>
      <vt:lpstr>Kerr Grove Sustainable Living Estate </vt:lpstr>
      <vt:lpstr>The Star Rating System Explained</vt:lpstr>
      <vt:lpstr>Initial Planning</vt:lpstr>
      <vt:lpstr>Block Area Calculations</vt:lpstr>
      <vt:lpstr>Rough Block Plan</vt:lpstr>
      <vt:lpstr>Information on the Client and their Wishes</vt:lpstr>
      <vt:lpstr>Housing</vt:lpstr>
      <vt:lpstr>Passive Design Features</vt:lpstr>
      <vt:lpstr>Building Material Sustainability</vt:lpstr>
      <vt:lpstr>House Floor plan Scale measurements</vt:lpstr>
      <vt:lpstr>Scale House images</vt:lpstr>
      <vt:lpstr>Other Factors</vt:lpstr>
      <vt:lpstr>PowerPoint Presentation</vt:lpstr>
      <vt:lpstr>Electricity</vt:lpstr>
      <vt:lpstr>Expected Power Generation</vt:lpstr>
      <vt:lpstr>Expected Power Usage</vt:lpstr>
      <vt:lpstr>Solar installation images</vt:lpstr>
      <vt:lpstr>Other Factors</vt:lpstr>
      <vt:lpstr>PowerPoint Presentation</vt:lpstr>
      <vt:lpstr>Water</vt:lpstr>
      <vt:lpstr>Expected Water Collection</vt:lpstr>
      <vt:lpstr>Expected Water Usage</vt:lpstr>
      <vt:lpstr>Water Tank Installation images</vt:lpstr>
      <vt:lpstr>Other Factors</vt:lpstr>
      <vt:lpstr>PowerPoint Presentation</vt:lpstr>
      <vt:lpstr>Food</vt:lpstr>
      <vt:lpstr>Dietary considerations</vt:lpstr>
      <vt:lpstr>Production Capacity</vt:lpstr>
      <vt:lpstr>Garden Beds and Animal Pens Installation images</vt:lpstr>
      <vt:lpstr>Other Factors</vt:lpstr>
      <vt:lpstr>PowerPoint Presentation</vt:lpstr>
      <vt:lpstr>Overall Block Design and Livability</vt:lpstr>
      <vt:lpstr>Overall block Development images</vt:lpstr>
      <vt:lpstr>House Comfort and Function</vt:lpstr>
      <vt:lpstr>Yard Comfort and Function</vt:lpstr>
      <vt:lpstr>Other Factors</vt:lpstr>
      <vt:lpstr>PowerPoint Presentation</vt:lpstr>
      <vt:lpstr>Overall Development Performance</vt:lpstr>
      <vt:lpstr>Collected Data</vt:lpstr>
      <vt:lpstr>Analysis</vt:lpstr>
      <vt:lpstr>Changes or Improvements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Kerr Grove Sustainable Living Estate </dc:title>
  <dc:creator/>
  <cp:lastModifiedBy>Loader, Shane (Port Augusta Secondary School)</cp:lastModifiedBy>
  <cp:revision>358</cp:revision>
  <dcterms:created xsi:type="dcterms:W3CDTF">2021-09-06T14:13:20Z</dcterms:created>
  <dcterms:modified xsi:type="dcterms:W3CDTF">2022-06-03T04:06:55Z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0x01010060428B3296BB7A40BA94C11C80A97972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SharedWithUsers">
    <vt:lpwstr>64;#Brown, Lauren (Port Augusta Secondary School);#127;#Leibel, Brandy (Port Augusta Secondary School)</vt:lpwstr>
  </property>
</Properties>
</file>