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59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38" y="3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168DC8-E1E3-443C-9457-80BAD0F451C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A64FF11-CE7E-4B08-A2B9-E93E6DD71D3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7606E9-EE05-4469-A41F-3041EE188C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17CCF-0A3B-401F-A997-2828848DBBDE}" type="datetimeFigureOut">
              <a:rPr lang="en-AU" smtClean="0"/>
              <a:t>05/07/2022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CDD54B-38C9-4A6C-AFC9-39F016EDF8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42844E-5CBA-45F5-91D5-E8CDB8726A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69D48-1FFA-473F-9CFE-603AB7FA176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872591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61DC90-E136-4733-87FA-4A61C6C6C4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AEA166D-71A1-42DC-BFAA-063E6F2B431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B37996-BA30-45D0-AD20-A978FBB7E2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17CCF-0A3B-401F-A997-2828848DBBDE}" type="datetimeFigureOut">
              <a:rPr lang="en-AU" smtClean="0"/>
              <a:t>05/07/2022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AFEB6B-D6B1-4925-B9B4-B059AC71AD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5DE148-838C-47C2-9C97-5450C45DCC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69D48-1FFA-473F-9CFE-603AB7FA176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922850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73129EB-A77C-4A6D-8152-D4AD6652149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E7C5483-CE93-47F6-85A2-DC676ACF8C3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8720BD-03E8-4046-A6DA-AA2D9785C5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17CCF-0A3B-401F-A997-2828848DBBDE}" type="datetimeFigureOut">
              <a:rPr lang="en-AU" smtClean="0"/>
              <a:t>05/07/2022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EA2E55-750F-4E9E-A8A4-A38AC5EB2C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2536DC-1CA7-4F2A-AFAB-55547E309A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69D48-1FFA-473F-9CFE-603AB7FA176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845440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0972D6-050D-4F10-A725-5814F5A7A3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7A3C18-7975-4FC1-94F2-3B1B492C2D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E9EBFD-0622-41C4-ABB9-E1231AFECD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17CCF-0A3B-401F-A997-2828848DBBDE}" type="datetimeFigureOut">
              <a:rPr lang="en-AU" smtClean="0"/>
              <a:t>05/07/2022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73C17C-B4BB-4EE9-9630-616592383B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D57C3C-53F0-47C3-8E90-1A83C03C39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69D48-1FFA-473F-9CFE-603AB7FA176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353574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9BEA9D-5E59-4F1F-9146-8ADA83F242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5DD435-2E80-498B-A284-9FE3E9702F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4DF2FA-4EC2-4A88-A4F5-F70E5C0107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17CCF-0A3B-401F-A997-2828848DBBDE}" type="datetimeFigureOut">
              <a:rPr lang="en-AU" smtClean="0"/>
              <a:t>05/07/2022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57F2B2-0281-4FB8-AE9E-44C58816C9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266671-D605-43C5-BBAF-3D425A2027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69D48-1FFA-473F-9CFE-603AB7FA176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260501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E68F97-2DAC-4EDE-A807-BBE6B9D25F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9B1645-AA1F-454A-AAEA-11E29F1F65C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2C1C0D4-3668-4FE5-81CE-7FA229E404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16FAC76-7157-4ABF-9526-F60DB5F6F9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17CCF-0A3B-401F-A997-2828848DBBDE}" type="datetimeFigureOut">
              <a:rPr lang="en-AU" smtClean="0"/>
              <a:t>05/07/2022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CAE5FF-92B5-481E-AB38-17278F9AA5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6DD062B-DFA3-41E8-8A05-3543BA45C2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69D48-1FFA-473F-9CFE-603AB7FA176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678780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87512D-4D44-4EB4-8970-7B966BF924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3C1F61E-D50C-48C9-9E71-3B7EC6671D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CE3BCF7-B88E-4312-BFBE-416950B8EDC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E7FD1CF-C7CF-4E70-B800-A5FD664029F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A3138CC-4755-42E7-8488-83C59CBCE31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1DFF467-5A47-4EE8-BD00-D69D348D17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17CCF-0A3B-401F-A997-2828848DBBDE}" type="datetimeFigureOut">
              <a:rPr lang="en-AU" smtClean="0"/>
              <a:t>05/07/2022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E7083DD-F3A8-4E9B-86A5-040460F1C9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1FED461-8B20-40A3-A860-C53B1AC82E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69D48-1FFA-473F-9CFE-603AB7FA176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44274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30FBA9-E792-4B76-AC0F-6CDF569714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9DB4C5A-01C9-4A5E-84DB-3D6D2CC9A1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17CCF-0A3B-401F-A997-2828848DBBDE}" type="datetimeFigureOut">
              <a:rPr lang="en-AU" smtClean="0"/>
              <a:t>05/07/2022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793DC71-7BC0-437D-810D-165F56277E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38A5A9C-9389-438F-981B-2292F1E246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69D48-1FFA-473F-9CFE-603AB7FA176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10456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DDE23E3-966E-4ED2-B4BF-346579F2F9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17CCF-0A3B-401F-A997-2828848DBBDE}" type="datetimeFigureOut">
              <a:rPr lang="en-AU" smtClean="0"/>
              <a:t>05/07/2022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CBC0F65-1B06-4243-BFD4-AC7BF3F848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7EB52C2-95AD-48D3-89C3-6C880EC700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69D48-1FFA-473F-9CFE-603AB7FA176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643654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406517-4AB0-4E1A-8B2C-74106086FA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15931D-5BC3-43B1-A642-67F7B7833F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68A33C0-47C9-4378-B414-172085C240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DEB947F-28CA-4035-A8F3-7FA0431CC9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17CCF-0A3B-401F-A997-2828848DBBDE}" type="datetimeFigureOut">
              <a:rPr lang="en-AU" smtClean="0"/>
              <a:t>05/07/2022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332F2FD-EDF1-448B-ACC2-38DCE256DB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BE19121-0750-4EDA-870C-82EE777DF6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69D48-1FFA-473F-9CFE-603AB7FA176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525358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4378FD-0574-4F52-BABD-0DFB995FDF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9261CC3-A1FD-4B31-ADE0-578CE3AA5E9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0A7A202-CA40-489B-A165-475E20DA2B3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A968943-A4C0-4FF9-A9D7-DA0A216245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17CCF-0A3B-401F-A997-2828848DBBDE}" type="datetimeFigureOut">
              <a:rPr lang="en-AU" smtClean="0"/>
              <a:t>05/07/2022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7A62620-83BF-4622-A064-20651FBA3B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916199D-8C58-4AA1-A7A9-7774DA4392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69D48-1FFA-473F-9CFE-603AB7FA176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952975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A631AC2-64BF-43D2-9FF5-B945D3F537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084D7A6-6EE7-4976-96F3-BBE6FF5988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050F7C-F455-424B-8112-FDF4B8D430D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817CCF-0A3B-401F-A997-2828848DBBDE}" type="datetimeFigureOut">
              <a:rPr lang="en-AU" smtClean="0"/>
              <a:t>05/07/2022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5DF526-8775-4687-ACA1-5A6674C52E9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3F79F3-01B5-4B9A-9874-379D4AF6332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769D48-1FFA-473F-9CFE-603AB7FA176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85687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E0294BB1-CBA7-441E-8942-8E4BD166DAC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472" y="-222949"/>
            <a:ext cx="12199472" cy="746582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A27951A-4961-465E-94CE-9C539915118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500603"/>
            <a:ext cx="9144000" cy="1009359"/>
          </a:xfrm>
          <a:solidFill>
            <a:schemeClr val="accent2"/>
          </a:solidFill>
        </p:spPr>
        <p:txBody>
          <a:bodyPr>
            <a:normAutofit fontScale="90000"/>
          </a:bodyPr>
          <a:lstStyle/>
          <a:p>
            <a:r>
              <a:rPr lang="en-AU" sz="7200" dirty="0"/>
              <a:t>Game Name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E43AB36-A6A2-459C-9D83-94A2837ED23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634060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AU" sz="3200" dirty="0"/>
              <a:t>Age of players and number of players</a:t>
            </a:r>
          </a:p>
        </p:txBody>
      </p:sp>
    </p:spTree>
    <p:extLst>
      <p:ext uri="{BB962C8B-B14F-4D97-AF65-F5344CB8AC3E}">
        <p14:creationId xmlns:p14="http://schemas.microsoft.com/office/powerpoint/2010/main" val="21800557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E18C1B-CB42-4E2B-A658-73D3C6ECEF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>
                <a:solidFill>
                  <a:schemeClr val="accent2"/>
                </a:solidFill>
              </a:rPr>
              <a:t>Theme of the Game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AAF4B8-8AC8-4459-B071-E242199021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5538071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E18C1B-CB42-4E2B-A658-73D3C6ECEF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>
                <a:solidFill>
                  <a:schemeClr val="accent2"/>
                </a:solidFill>
              </a:rPr>
              <a:t>Aim of the Game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AAF4B8-8AC8-4459-B071-E242199021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5138657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E18C1B-CB42-4E2B-A658-73D3C6ECEF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>
                <a:solidFill>
                  <a:schemeClr val="accent2"/>
                </a:solidFill>
              </a:rPr>
              <a:t>Game Components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AAF4B8-8AC8-4459-B071-E242199021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8870674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E18C1B-CB42-4E2B-A658-73D3C6ECEF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>
                <a:solidFill>
                  <a:schemeClr val="accent2"/>
                </a:solidFill>
              </a:rPr>
              <a:t>Rules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AAF4B8-8AC8-4459-B071-E242199021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1495238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E18C1B-CB42-4E2B-A658-73D3C6ECEF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>
                <a:solidFill>
                  <a:schemeClr val="accent2"/>
                </a:solidFill>
              </a:rPr>
              <a:t>Special Features – What Makes it Stand Out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AAF4B8-8AC8-4459-B071-E242199021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5106702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28</Words>
  <Application>Microsoft Office PowerPoint</Application>
  <PresentationFormat>Widescreen</PresentationFormat>
  <Paragraphs>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Game Name</vt:lpstr>
      <vt:lpstr>Theme of the Game</vt:lpstr>
      <vt:lpstr>Aim of the Game</vt:lpstr>
      <vt:lpstr>Game Components</vt:lpstr>
      <vt:lpstr>Rules</vt:lpstr>
      <vt:lpstr>Special Features – What Makes it Stand Out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Game Name</dc:title>
  <dc:creator>Loader, Shane (Port Augusta Secondary School)</dc:creator>
  <cp:lastModifiedBy>Loader, Shane (Port Augusta Secondary School)</cp:lastModifiedBy>
  <cp:revision>1</cp:revision>
  <dcterms:created xsi:type="dcterms:W3CDTF">2022-07-04T20:52:41Z</dcterms:created>
  <dcterms:modified xsi:type="dcterms:W3CDTF">2022-07-04T20:59:13Z</dcterms:modified>
</cp:coreProperties>
</file>